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55"/>
  </p:notesMasterIdLst>
  <p:sldIdLst>
    <p:sldId id="294" r:id="rId2"/>
    <p:sldId id="309" r:id="rId3"/>
    <p:sldId id="310" r:id="rId4"/>
    <p:sldId id="311" r:id="rId5"/>
    <p:sldId id="312" r:id="rId6"/>
    <p:sldId id="313" r:id="rId7"/>
    <p:sldId id="314" r:id="rId8"/>
    <p:sldId id="315" r:id="rId9"/>
    <p:sldId id="316" r:id="rId10"/>
    <p:sldId id="317" r:id="rId11"/>
    <p:sldId id="318" r:id="rId12"/>
    <p:sldId id="319" r:id="rId13"/>
    <p:sldId id="320" r:id="rId14"/>
    <p:sldId id="321" r:id="rId15"/>
    <p:sldId id="322" r:id="rId16"/>
    <p:sldId id="323" r:id="rId17"/>
    <p:sldId id="324" r:id="rId18"/>
    <p:sldId id="257" r:id="rId19"/>
    <p:sldId id="326" r:id="rId20"/>
    <p:sldId id="285" r:id="rId21"/>
    <p:sldId id="330" r:id="rId22"/>
    <p:sldId id="331" r:id="rId23"/>
    <p:sldId id="332" r:id="rId24"/>
    <p:sldId id="333" r:id="rId25"/>
    <p:sldId id="334" r:id="rId26"/>
    <p:sldId id="335" r:id="rId27"/>
    <p:sldId id="336" r:id="rId28"/>
    <p:sldId id="327" r:id="rId29"/>
    <p:sldId id="328" r:id="rId30"/>
    <p:sldId id="337" r:id="rId31"/>
    <p:sldId id="338" r:id="rId32"/>
    <p:sldId id="339" r:id="rId33"/>
    <p:sldId id="340" r:id="rId34"/>
    <p:sldId id="341" r:id="rId35"/>
    <p:sldId id="342" r:id="rId36"/>
    <p:sldId id="343" r:id="rId37"/>
    <p:sldId id="344" r:id="rId38"/>
    <p:sldId id="345" r:id="rId39"/>
    <p:sldId id="346" r:id="rId40"/>
    <p:sldId id="347" r:id="rId41"/>
    <p:sldId id="348" r:id="rId42"/>
    <p:sldId id="349" r:id="rId43"/>
    <p:sldId id="350" r:id="rId44"/>
    <p:sldId id="351" r:id="rId45"/>
    <p:sldId id="352" r:id="rId46"/>
    <p:sldId id="353" r:id="rId47"/>
    <p:sldId id="354" r:id="rId48"/>
    <p:sldId id="355" r:id="rId49"/>
    <p:sldId id="356" r:id="rId50"/>
    <p:sldId id="357" r:id="rId51"/>
    <p:sldId id="358" r:id="rId52"/>
    <p:sldId id="359" r:id="rId53"/>
    <p:sldId id="360" r:id="rId54"/>
  </p:sldIdLst>
  <p:sldSz cx="9144000" cy="5143500" type="screen16x9"/>
  <p:notesSz cx="6858000" cy="9144000"/>
  <p:embeddedFontLst>
    <p:embeddedFont>
      <p:font typeface="Barlow" panose="00000500000000000000" pitchFamily="2" charset="0"/>
      <p:regular r:id="rId56"/>
      <p:bold r:id="rId57"/>
      <p:italic r:id="rId58"/>
      <p:boldItalic r:id="rId59"/>
    </p:embeddedFont>
    <p:embeddedFont>
      <p:font typeface="Calibri" panose="020F0502020204030204" pitchFamily="34" charset="0"/>
      <p:regular r:id="rId60"/>
      <p:bold r:id="rId61"/>
      <p:italic r:id="rId62"/>
      <p:boldItalic r:id="rId63"/>
    </p:embeddedFont>
    <p:embeddedFont>
      <p:font typeface="Montserrat" panose="00000500000000000000" pitchFamily="2"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558D76-34C3-444C-A65B-D654407FF7D8}" v="5" dt="2023-09-29T15:25:28.487"/>
  </p1510:revLst>
</p1510:revInfo>
</file>

<file path=ppt/tableStyles.xml><?xml version="1.0" encoding="utf-8"?>
<a:tblStyleLst xmlns:a="http://schemas.openxmlformats.org/drawingml/2006/main" def="{9D15990F-D783-4A15-A11D-9B5CB783B86C}">
  <a:tblStyle styleId="{9D15990F-D783-4A15-A11D-9B5CB783B86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80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8.fntdata"/><Relationship Id="rId6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3.fntdata"/><Relationship Id="rId66" Type="http://schemas.openxmlformats.org/officeDocument/2006/relationships/font" Target="fonts/font11.fntdata"/><Relationship Id="rId5" Type="http://schemas.openxmlformats.org/officeDocument/2006/relationships/slide" Target="slides/slide4.xml"/><Relationship Id="rId61" Type="http://schemas.openxmlformats.org/officeDocument/2006/relationships/font" Target="fonts/font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7.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5.fntdata"/><Relationship Id="rId65" Type="http://schemas.openxmlformats.org/officeDocument/2006/relationships/font" Target="fonts/font10.fntdata"/><Relationship Id="rId73"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rbey Danilo Munoz Canon" userId="ff23c1e0-34c7-40fc-8aeb-24f45ddc11cf" providerId="ADAL" clId="{BA241BCB-0902-421B-B173-F998B1CD9BC7}"/>
    <pc:docChg chg="undo custSel addSld delSld modSld sldOrd delMainMaster">
      <pc:chgData name="Norbey Danilo Munoz Canon" userId="ff23c1e0-34c7-40fc-8aeb-24f45ddc11cf" providerId="ADAL" clId="{BA241BCB-0902-421B-B173-F998B1CD9BC7}" dt="2022-10-03T15:37:18.369" v="1688" actId="47"/>
      <pc:docMkLst>
        <pc:docMk/>
      </pc:docMkLst>
      <pc:sldChg chg="modSp mod">
        <pc:chgData name="Norbey Danilo Munoz Canon" userId="ff23c1e0-34c7-40fc-8aeb-24f45ddc11cf" providerId="ADAL" clId="{BA241BCB-0902-421B-B173-F998B1CD9BC7}" dt="2022-09-15T22:33:27.201" v="146" actId="790"/>
        <pc:sldMkLst>
          <pc:docMk/>
          <pc:sldMk cId="0" sldId="256"/>
        </pc:sldMkLst>
        <pc:spChg chg="mod">
          <ac:chgData name="Norbey Danilo Munoz Canon" userId="ff23c1e0-34c7-40fc-8aeb-24f45ddc11cf" providerId="ADAL" clId="{BA241BCB-0902-421B-B173-F998B1CD9BC7}" dt="2022-09-15T22:30:44.761" v="20" actId="790"/>
          <ac:spMkLst>
            <pc:docMk/>
            <pc:sldMk cId="0" sldId="256"/>
            <ac:spMk id="185" creationId="{00000000-0000-0000-0000-000000000000}"/>
          </ac:spMkLst>
        </pc:spChg>
        <pc:spChg chg="mod">
          <ac:chgData name="Norbey Danilo Munoz Canon" userId="ff23c1e0-34c7-40fc-8aeb-24f45ddc11cf" providerId="ADAL" clId="{BA241BCB-0902-421B-B173-F998B1CD9BC7}" dt="2022-09-15T22:33:27.201" v="146" actId="790"/>
          <ac:spMkLst>
            <pc:docMk/>
            <pc:sldMk cId="0" sldId="256"/>
            <ac:spMk id="186" creationId="{00000000-0000-0000-0000-000000000000}"/>
          </ac:spMkLst>
        </pc:spChg>
      </pc:sldChg>
      <pc:sldChg chg="addSp modSp mod">
        <pc:chgData name="Norbey Danilo Munoz Canon" userId="ff23c1e0-34c7-40fc-8aeb-24f45ddc11cf" providerId="ADAL" clId="{BA241BCB-0902-421B-B173-F998B1CD9BC7}" dt="2022-09-15T22:57:38.922" v="735" actId="1076"/>
        <pc:sldMkLst>
          <pc:docMk/>
          <pc:sldMk cId="0" sldId="257"/>
        </pc:sldMkLst>
        <pc:spChg chg="mod">
          <ac:chgData name="Norbey Danilo Munoz Canon" userId="ff23c1e0-34c7-40fc-8aeb-24f45ddc11cf" providerId="ADAL" clId="{BA241BCB-0902-421B-B173-F998B1CD9BC7}" dt="2022-09-15T22:56:53.309" v="725" actId="20577"/>
          <ac:spMkLst>
            <pc:docMk/>
            <pc:sldMk cId="0" sldId="257"/>
            <ac:spMk id="191" creationId="{00000000-0000-0000-0000-000000000000}"/>
          </ac:spMkLst>
        </pc:spChg>
        <pc:spChg chg="mod">
          <ac:chgData name="Norbey Danilo Munoz Canon" userId="ff23c1e0-34c7-40fc-8aeb-24f45ddc11cf" providerId="ADAL" clId="{BA241BCB-0902-421B-B173-F998B1CD9BC7}" dt="2022-09-15T22:57:17.071" v="730" actId="20577"/>
          <ac:spMkLst>
            <pc:docMk/>
            <pc:sldMk cId="0" sldId="257"/>
            <ac:spMk id="192" creationId="{00000000-0000-0000-0000-000000000000}"/>
          </ac:spMkLst>
        </pc:spChg>
        <pc:picChg chg="add mod modCrop">
          <ac:chgData name="Norbey Danilo Munoz Canon" userId="ff23c1e0-34c7-40fc-8aeb-24f45ddc11cf" providerId="ADAL" clId="{BA241BCB-0902-421B-B173-F998B1CD9BC7}" dt="2022-09-15T22:57:38.922" v="735" actId="1076"/>
          <ac:picMkLst>
            <pc:docMk/>
            <pc:sldMk cId="0" sldId="257"/>
            <ac:picMk id="3" creationId="{DE00335B-D079-AED7-59CB-91B747E083B2}"/>
          </ac:picMkLst>
        </pc:picChg>
      </pc:sldChg>
      <pc:sldChg chg="del">
        <pc:chgData name="Norbey Danilo Munoz Canon" userId="ff23c1e0-34c7-40fc-8aeb-24f45ddc11cf" providerId="ADAL" clId="{BA241BCB-0902-421B-B173-F998B1CD9BC7}" dt="2022-10-03T15:37:03.742" v="1638" actId="47"/>
        <pc:sldMkLst>
          <pc:docMk/>
          <pc:sldMk cId="0" sldId="258"/>
        </pc:sldMkLst>
      </pc:sldChg>
      <pc:sldChg chg="del">
        <pc:chgData name="Norbey Danilo Munoz Canon" userId="ff23c1e0-34c7-40fc-8aeb-24f45ddc11cf" providerId="ADAL" clId="{BA241BCB-0902-421B-B173-F998B1CD9BC7}" dt="2022-10-03T15:37:04.509" v="1639" actId="47"/>
        <pc:sldMkLst>
          <pc:docMk/>
          <pc:sldMk cId="0" sldId="259"/>
        </pc:sldMkLst>
      </pc:sldChg>
      <pc:sldChg chg="del">
        <pc:chgData name="Norbey Danilo Munoz Canon" userId="ff23c1e0-34c7-40fc-8aeb-24f45ddc11cf" providerId="ADAL" clId="{BA241BCB-0902-421B-B173-F998B1CD9BC7}" dt="2022-10-03T15:37:05.039" v="1640" actId="47"/>
        <pc:sldMkLst>
          <pc:docMk/>
          <pc:sldMk cId="0" sldId="260"/>
        </pc:sldMkLst>
      </pc:sldChg>
      <pc:sldChg chg="del">
        <pc:chgData name="Norbey Danilo Munoz Canon" userId="ff23c1e0-34c7-40fc-8aeb-24f45ddc11cf" providerId="ADAL" clId="{BA241BCB-0902-421B-B173-F998B1CD9BC7}" dt="2022-10-03T15:37:05.474" v="1641" actId="47"/>
        <pc:sldMkLst>
          <pc:docMk/>
          <pc:sldMk cId="0" sldId="261"/>
        </pc:sldMkLst>
      </pc:sldChg>
      <pc:sldChg chg="del">
        <pc:chgData name="Norbey Danilo Munoz Canon" userId="ff23c1e0-34c7-40fc-8aeb-24f45ddc11cf" providerId="ADAL" clId="{BA241BCB-0902-421B-B173-F998B1CD9BC7}" dt="2022-10-03T15:37:05.749" v="1642" actId="47"/>
        <pc:sldMkLst>
          <pc:docMk/>
          <pc:sldMk cId="0" sldId="262"/>
        </pc:sldMkLst>
      </pc:sldChg>
      <pc:sldChg chg="del">
        <pc:chgData name="Norbey Danilo Munoz Canon" userId="ff23c1e0-34c7-40fc-8aeb-24f45ddc11cf" providerId="ADAL" clId="{BA241BCB-0902-421B-B173-F998B1CD9BC7}" dt="2022-10-03T15:37:05.933" v="1643" actId="47"/>
        <pc:sldMkLst>
          <pc:docMk/>
          <pc:sldMk cId="0" sldId="263"/>
        </pc:sldMkLst>
      </pc:sldChg>
      <pc:sldChg chg="del">
        <pc:chgData name="Norbey Danilo Munoz Canon" userId="ff23c1e0-34c7-40fc-8aeb-24f45ddc11cf" providerId="ADAL" clId="{BA241BCB-0902-421B-B173-F998B1CD9BC7}" dt="2022-10-03T15:37:06.131" v="1644" actId="47"/>
        <pc:sldMkLst>
          <pc:docMk/>
          <pc:sldMk cId="0" sldId="264"/>
        </pc:sldMkLst>
      </pc:sldChg>
      <pc:sldChg chg="del">
        <pc:chgData name="Norbey Danilo Munoz Canon" userId="ff23c1e0-34c7-40fc-8aeb-24f45ddc11cf" providerId="ADAL" clId="{BA241BCB-0902-421B-B173-F998B1CD9BC7}" dt="2022-10-03T15:37:06.311" v="1645" actId="47"/>
        <pc:sldMkLst>
          <pc:docMk/>
          <pc:sldMk cId="0" sldId="265"/>
        </pc:sldMkLst>
      </pc:sldChg>
      <pc:sldChg chg="del">
        <pc:chgData name="Norbey Danilo Munoz Canon" userId="ff23c1e0-34c7-40fc-8aeb-24f45ddc11cf" providerId="ADAL" clId="{BA241BCB-0902-421B-B173-F998B1CD9BC7}" dt="2022-10-03T15:37:06.490" v="1646" actId="47"/>
        <pc:sldMkLst>
          <pc:docMk/>
          <pc:sldMk cId="0" sldId="266"/>
        </pc:sldMkLst>
      </pc:sldChg>
      <pc:sldChg chg="del">
        <pc:chgData name="Norbey Danilo Munoz Canon" userId="ff23c1e0-34c7-40fc-8aeb-24f45ddc11cf" providerId="ADAL" clId="{BA241BCB-0902-421B-B173-F998B1CD9BC7}" dt="2022-10-03T15:37:06.653" v="1647" actId="47"/>
        <pc:sldMkLst>
          <pc:docMk/>
          <pc:sldMk cId="0" sldId="267"/>
        </pc:sldMkLst>
      </pc:sldChg>
      <pc:sldChg chg="del">
        <pc:chgData name="Norbey Danilo Munoz Canon" userId="ff23c1e0-34c7-40fc-8aeb-24f45ddc11cf" providerId="ADAL" clId="{BA241BCB-0902-421B-B173-F998B1CD9BC7}" dt="2022-10-03T15:37:06.817" v="1648" actId="47"/>
        <pc:sldMkLst>
          <pc:docMk/>
          <pc:sldMk cId="0" sldId="268"/>
        </pc:sldMkLst>
      </pc:sldChg>
      <pc:sldChg chg="del">
        <pc:chgData name="Norbey Danilo Munoz Canon" userId="ff23c1e0-34c7-40fc-8aeb-24f45ddc11cf" providerId="ADAL" clId="{BA241BCB-0902-421B-B173-F998B1CD9BC7}" dt="2022-10-03T15:37:06.994" v="1649" actId="47"/>
        <pc:sldMkLst>
          <pc:docMk/>
          <pc:sldMk cId="0" sldId="269"/>
        </pc:sldMkLst>
      </pc:sldChg>
      <pc:sldChg chg="del">
        <pc:chgData name="Norbey Danilo Munoz Canon" userId="ff23c1e0-34c7-40fc-8aeb-24f45ddc11cf" providerId="ADAL" clId="{BA241BCB-0902-421B-B173-F998B1CD9BC7}" dt="2022-10-03T15:37:07.172" v="1650" actId="47"/>
        <pc:sldMkLst>
          <pc:docMk/>
          <pc:sldMk cId="0" sldId="270"/>
        </pc:sldMkLst>
      </pc:sldChg>
      <pc:sldChg chg="del">
        <pc:chgData name="Norbey Danilo Munoz Canon" userId="ff23c1e0-34c7-40fc-8aeb-24f45ddc11cf" providerId="ADAL" clId="{BA241BCB-0902-421B-B173-F998B1CD9BC7}" dt="2022-10-03T15:37:07.352" v="1651" actId="47"/>
        <pc:sldMkLst>
          <pc:docMk/>
          <pc:sldMk cId="0" sldId="271"/>
        </pc:sldMkLst>
      </pc:sldChg>
      <pc:sldChg chg="del">
        <pc:chgData name="Norbey Danilo Munoz Canon" userId="ff23c1e0-34c7-40fc-8aeb-24f45ddc11cf" providerId="ADAL" clId="{BA241BCB-0902-421B-B173-F998B1CD9BC7}" dt="2022-10-03T15:37:07.515" v="1652" actId="47"/>
        <pc:sldMkLst>
          <pc:docMk/>
          <pc:sldMk cId="0" sldId="272"/>
        </pc:sldMkLst>
      </pc:sldChg>
      <pc:sldChg chg="del">
        <pc:chgData name="Norbey Danilo Munoz Canon" userId="ff23c1e0-34c7-40fc-8aeb-24f45ddc11cf" providerId="ADAL" clId="{BA241BCB-0902-421B-B173-F998B1CD9BC7}" dt="2022-10-03T15:37:07.698" v="1653" actId="47"/>
        <pc:sldMkLst>
          <pc:docMk/>
          <pc:sldMk cId="0" sldId="273"/>
        </pc:sldMkLst>
      </pc:sldChg>
      <pc:sldChg chg="del">
        <pc:chgData name="Norbey Danilo Munoz Canon" userId="ff23c1e0-34c7-40fc-8aeb-24f45ddc11cf" providerId="ADAL" clId="{BA241BCB-0902-421B-B173-F998B1CD9BC7}" dt="2022-10-03T15:37:07.861" v="1654" actId="47"/>
        <pc:sldMkLst>
          <pc:docMk/>
          <pc:sldMk cId="0" sldId="274"/>
        </pc:sldMkLst>
      </pc:sldChg>
      <pc:sldChg chg="del">
        <pc:chgData name="Norbey Danilo Munoz Canon" userId="ff23c1e0-34c7-40fc-8aeb-24f45ddc11cf" providerId="ADAL" clId="{BA241BCB-0902-421B-B173-F998B1CD9BC7}" dt="2022-10-03T15:37:08.044" v="1655" actId="47"/>
        <pc:sldMkLst>
          <pc:docMk/>
          <pc:sldMk cId="0" sldId="275"/>
        </pc:sldMkLst>
      </pc:sldChg>
      <pc:sldChg chg="del">
        <pc:chgData name="Norbey Danilo Munoz Canon" userId="ff23c1e0-34c7-40fc-8aeb-24f45ddc11cf" providerId="ADAL" clId="{BA241BCB-0902-421B-B173-F998B1CD9BC7}" dt="2022-10-03T15:37:08.197" v="1656" actId="47"/>
        <pc:sldMkLst>
          <pc:docMk/>
          <pc:sldMk cId="0" sldId="276"/>
        </pc:sldMkLst>
      </pc:sldChg>
      <pc:sldChg chg="del">
        <pc:chgData name="Norbey Danilo Munoz Canon" userId="ff23c1e0-34c7-40fc-8aeb-24f45ddc11cf" providerId="ADAL" clId="{BA241BCB-0902-421B-B173-F998B1CD9BC7}" dt="2022-10-03T15:37:08.378" v="1657" actId="47"/>
        <pc:sldMkLst>
          <pc:docMk/>
          <pc:sldMk cId="0" sldId="277"/>
        </pc:sldMkLst>
      </pc:sldChg>
      <pc:sldChg chg="del">
        <pc:chgData name="Norbey Danilo Munoz Canon" userId="ff23c1e0-34c7-40fc-8aeb-24f45ddc11cf" providerId="ADAL" clId="{BA241BCB-0902-421B-B173-F998B1CD9BC7}" dt="2022-10-03T15:37:08.543" v="1658" actId="47"/>
        <pc:sldMkLst>
          <pc:docMk/>
          <pc:sldMk cId="0" sldId="278"/>
        </pc:sldMkLst>
      </pc:sldChg>
      <pc:sldChg chg="del">
        <pc:chgData name="Norbey Danilo Munoz Canon" userId="ff23c1e0-34c7-40fc-8aeb-24f45ddc11cf" providerId="ADAL" clId="{BA241BCB-0902-421B-B173-F998B1CD9BC7}" dt="2022-10-03T15:37:08.733" v="1659" actId="47"/>
        <pc:sldMkLst>
          <pc:docMk/>
          <pc:sldMk cId="0" sldId="279"/>
        </pc:sldMkLst>
      </pc:sldChg>
      <pc:sldChg chg="del">
        <pc:chgData name="Norbey Danilo Munoz Canon" userId="ff23c1e0-34c7-40fc-8aeb-24f45ddc11cf" providerId="ADAL" clId="{BA241BCB-0902-421B-B173-F998B1CD9BC7}" dt="2022-10-03T15:37:08.919" v="1660" actId="47"/>
        <pc:sldMkLst>
          <pc:docMk/>
          <pc:sldMk cId="0" sldId="280"/>
        </pc:sldMkLst>
      </pc:sldChg>
      <pc:sldChg chg="del">
        <pc:chgData name="Norbey Danilo Munoz Canon" userId="ff23c1e0-34c7-40fc-8aeb-24f45ddc11cf" providerId="ADAL" clId="{BA241BCB-0902-421B-B173-F998B1CD9BC7}" dt="2022-10-03T15:37:09.089" v="1661" actId="47"/>
        <pc:sldMkLst>
          <pc:docMk/>
          <pc:sldMk cId="0" sldId="281"/>
        </pc:sldMkLst>
      </pc:sldChg>
      <pc:sldChg chg="del">
        <pc:chgData name="Norbey Danilo Munoz Canon" userId="ff23c1e0-34c7-40fc-8aeb-24f45ddc11cf" providerId="ADAL" clId="{BA241BCB-0902-421B-B173-F998B1CD9BC7}" dt="2022-10-03T15:37:09.266" v="1662" actId="47"/>
        <pc:sldMkLst>
          <pc:docMk/>
          <pc:sldMk cId="0" sldId="282"/>
        </pc:sldMkLst>
      </pc:sldChg>
      <pc:sldChg chg="del">
        <pc:chgData name="Norbey Danilo Munoz Canon" userId="ff23c1e0-34c7-40fc-8aeb-24f45ddc11cf" providerId="ADAL" clId="{BA241BCB-0902-421B-B173-F998B1CD9BC7}" dt="2022-10-03T15:37:09.461" v="1663" actId="47"/>
        <pc:sldMkLst>
          <pc:docMk/>
          <pc:sldMk cId="0" sldId="283"/>
        </pc:sldMkLst>
      </pc:sldChg>
      <pc:sldChg chg="del">
        <pc:chgData name="Norbey Danilo Munoz Canon" userId="ff23c1e0-34c7-40fc-8aeb-24f45ddc11cf" providerId="ADAL" clId="{BA241BCB-0902-421B-B173-F998B1CD9BC7}" dt="2022-10-03T15:37:09.625" v="1664" actId="47"/>
        <pc:sldMkLst>
          <pc:docMk/>
          <pc:sldMk cId="0" sldId="284"/>
        </pc:sldMkLst>
      </pc:sldChg>
      <pc:sldChg chg="addSp delSp modSp mod ord modNotes">
        <pc:chgData name="Norbey Danilo Munoz Canon" userId="ff23c1e0-34c7-40fc-8aeb-24f45ddc11cf" providerId="ADAL" clId="{BA241BCB-0902-421B-B173-F998B1CD9BC7}" dt="2022-09-29T21:23:31.096" v="842" actId="20577"/>
        <pc:sldMkLst>
          <pc:docMk/>
          <pc:sldMk cId="0" sldId="285"/>
        </pc:sldMkLst>
        <pc:spChg chg="add del mod">
          <ac:chgData name="Norbey Danilo Munoz Canon" userId="ff23c1e0-34c7-40fc-8aeb-24f45ddc11cf" providerId="ADAL" clId="{BA241BCB-0902-421B-B173-F998B1CD9BC7}" dt="2022-09-29T21:22:12.036" v="814" actId="478"/>
          <ac:spMkLst>
            <pc:docMk/>
            <pc:sldMk cId="0" sldId="285"/>
            <ac:spMk id="5" creationId="{B3CA551C-7E0F-F694-3107-C97EBE2139C2}"/>
          </ac:spMkLst>
        </pc:spChg>
        <pc:spChg chg="add del mod">
          <ac:chgData name="Norbey Danilo Munoz Canon" userId="ff23c1e0-34c7-40fc-8aeb-24f45ddc11cf" providerId="ADAL" clId="{BA241BCB-0902-421B-B173-F998B1CD9BC7}" dt="2022-09-29T21:22:14.407" v="816" actId="478"/>
          <ac:spMkLst>
            <pc:docMk/>
            <pc:sldMk cId="0" sldId="285"/>
            <ac:spMk id="7" creationId="{68A92E0A-0DA7-1DEB-DB57-D6F9AB379BF6}"/>
          </ac:spMkLst>
        </pc:spChg>
        <pc:spChg chg="add del mod">
          <ac:chgData name="Norbey Danilo Munoz Canon" userId="ff23c1e0-34c7-40fc-8aeb-24f45ddc11cf" providerId="ADAL" clId="{BA241BCB-0902-421B-B173-F998B1CD9BC7}" dt="2022-09-29T21:22:25.473" v="821" actId="478"/>
          <ac:spMkLst>
            <pc:docMk/>
            <pc:sldMk cId="0" sldId="285"/>
            <ac:spMk id="9" creationId="{4785AF3F-DB60-2988-3C9E-208058188E88}"/>
          </ac:spMkLst>
        </pc:spChg>
        <pc:spChg chg="add del mod">
          <ac:chgData name="Norbey Danilo Munoz Canon" userId="ff23c1e0-34c7-40fc-8aeb-24f45ddc11cf" providerId="ADAL" clId="{BA241BCB-0902-421B-B173-F998B1CD9BC7}" dt="2022-09-29T21:22:23.743" v="820" actId="478"/>
          <ac:spMkLst>
            <pc:docMk/>
            <pc:sldMk cId="0" sldId="285"/>
            <ac:spMk id="11" creationId="{7ABE0476-3779-CC15-B13B-ED82102E4FAB}"/>
          </ac:spMkLst>
        </pc:spChg>
        <pc:spChg chg="mod">
          <ac:chgData name="Norbey Danilo Munoz Canon" userId="ff23c1e0-34c7-40fc-8aeb-24f45ddc11cf" providerId="ADAL" clId="{BA241BCB-0902-421B-B173-F998B1CD9BC7}" dt="2022-09-29T21:21:18.100" v="808" actId="20577"/>
          <ac:spMkLst>
            <pc:docMk/>
            <pc:sldMk cId="0" sldId="285"/>
            <ac:spMk id="600" creationId="{00000000-0000-0000-0000-000000000000}"/>
          </ac:spMkLst>
        </pc:spChg>
        <pc:spChg chg="del">
          <ac:chgData name="Norbey Danilo Munoz Canon" userId="ff23c1e0-34c7-40fc-8aeb-24f45ddc11cf" providerId="ADAL" clId="{BA241BCB-0902-421B-B173-F998B1CD9BC7}" dt="2022-09-29T21:22:08.971" v="813" actId="478"/>
          <ac:spMkLst>
            <pc:docMk/>
            <pc:sldMk cId="0" sldId="285"/>
            <ac:spMk id="601" creationId="{00000000-0000-0000-0000-000000000000}"/>
          </ac:spMkLst>
        </pc:spChg>
        <pc:spChg chg="del">
          <ac:chgData name="Norbey Danilo Munoz Canon" userId="ff23c1e0-34c7-40fc-8aeb-24f45ddc11cf" providerId="ADAL" clId="{BA241BCB-0902-421B-B173-F998B1CD9BC7}" dt="2022-09-29T21:22:12.959" v="815" actId="478"/>
          <ac:spMkLst>
            <pc:docMk/>
            <pc:sldMk cId="0" sldId="285"/>
            <ac:spMk id="602" creationId="{00000000-0000-0000-0000-000000000000}"/>
          </ac:spMkLst>
        </pc:spChg>
        <pc:spChg chg="del">
          <ac:chgData name="Norbey Danilo Munoz Canon" userId="ff23c1e0-34c7-40fc-8aeb-24f45ddc11cf" providerId="ADAL" clId="{BA241BCB-0902-421B-B173-F998B1CD9BC7}" dt="2022-09-29T21:22:20.942" v="818" actId="478"/>
          <ac:spMkLst>
            <pc:docMk/>
            <pc:sldMk cId="0" sldId="285"/>
            <ac:spMk id="603" creationId="{00000000-0000-0000-0000-000000000000}"/>
          </ac:spMkLst>
        </pc:spChg>
        <pc:spChg chg="add del mod">
          <ac:chgData name="Norbey Danilo Munoz Canon" userId="ff23c1e0-34c7-40fc-8aeb-24f45ddc11cf" providerId="ADAL" clId="{BA241BCB-0902-421B-B173-F998B1CD9BC7}" dt="2022-09-29T21:23:31.096" v="842" actId="20577"/>
          <ac:spMkLst>
            <pc:docMk/>
            <pc:sldMk cId="0" sldId="285"/>
            <ac:spMk id="604" creationId="{00000000-0000-0000-0000-000000000000}"/>
          </ac:spMkLst>
        </pc:spChg>
        <pc:picChg chg="add mod">
          <ac:chgData name="Norbey Danilo Munoz Canon" userId="ff23c1e0-34c7-40fc-8aeb-24f45ddc11cf" providerId="ADAL" clId="{BA241BCB-0902-421B-B173-F998B1CD9BC7}" dt="2022-09-29T21:22:57.176" v="834" actId="1076"/>
          <ac:picMkLst>
            <pc:docMk/>
            <pc:sldMk cId="0" sldId="285"/>
            <ac:picMk id="3" creationId="{ADA3994D-3096-70EF-78E5-143BD2F4C061}"/>
          </ac:picMkLst>
        </pc:picChg>
      </pc:sldChg>
      <pc:sldChg chg="del">
        <pc:chgData name="Norbey Danilo Munoz Canon" userId="ff23c1e0-34c7-40fc-8aeb-24f45ddc11cf" providerId="ADAL" clId="{BA241BCB-0902-421B-B173-F998B1CD9BC7}" dt="2022-10-03T15:37:09.990" v="1666" actId="47"/>
        <pc:sldMkLst>
          <pc:docMk/>
          <pc:sldMk cId="0" sldId="286"/>
        </pc:sldMkLst>
      </pc:sldChg>
      <pc:sldChg chg="del">
        <pc:chgData name="Norbey Danilo Munoz Canon" userId="ff23c1e0-34c7-40fc-8aeb-24f45ddc11cf" providerId="ADAL" clId="{BA241BCB-0902-421B-B173-F998B1CD9BC7}" dt="2022-10-03T15:37:10.175" v="1667" actId="47"/>
        <pc:sldMkLst>
          <pc:docMk/>
          <pc:sldMk cId="0" sldId="287"/>
        </pc:sldMkLst>
      </pc:sldChg>
      <pc:sldChg chg="del">
        <pc:chgData name="Norbey Danilo Munoz Canon" userId="ff23c1e0-34c7-40fc-8aeb-24f45ddc11cf" providerId="ADAL" clId="{BA241BCB-0902-421B-B173-F998B1CD9BC7}" dt="2022-10-03T15:37:10.333" v="1668" actId="47"/>
        <pc:sldMkLst>
          <pc:docMk/>
          <pc:sldMk cId="0" sldId="288"/>
        </pc:sldMkLst>
      </pc:sldChg>
      <pc:sldChg chg="del">
        <pc:chgData name="Norbey Danilo Munoz Canon" userId="ff23c1e0-34c7-40fc-8aeb-24f45ddc11cf" providerId="ADAL" clId="{BA241BCB-0902-421B-B173-F998B1CD9BC7}" dt="2022-10-03T15:37:10.513" v="1669" actId="47"/>
        <pc:sldMkLst>
          <pc:docMk/>
          <pc:sldMk cId="0" sldId="289"/>
        </pc:sldMkLst>
      </pc:sldChg>
      <pc:sldChg chg="del">
        <pc:chgData name="Norbey Danilo Munoz Canon" userId="ff23c1e0-34c7-40fc-8aeb-24f45ddc11cf" providerId="ADAL" clId="{BA241BCB-0902-421B-B173-F998B1CD9BC7}" dt="2022-10-03T15:37:10.695" v="1670" actId="47"/>
        <pc:sldMkLst>
          <pc:docMk/>
          <pc:sldMk cId="0" sldId="290"/>
        </pc:sldMkLst>
      </pc:sldChg>
      <pc:sldChg chg="del">
        <pc:chgData name="Norbey Danilo Munoz Canon" userId="ff23c1e0-34c7-40fc-8aeb-24f45ddc11cf" providerId="ADAL" clId="{BA241BCB-0902-421B-B173-F998B1CD9BC7}" dt="2022-10-03T15:37:10.883" v="1671" actId="47"/>
        <pc:sldMkLst>
          <pc:docMk/>
          <pc:sldMk cId="0" sldId="291"/>
        </pc:sldMkLst>
      </pc:sldChg>
      <pc:sldChg chg="del">
        <pc:chgData name="Norbey Danilo Munoz Canon" userId="ff23c1e0-34c7-40fc-8aeb-24f45ddc11cf" providerId="ADAL" clId="{BA241BCB-0902-421B-B173-F998B1CD9BC7}" dt="2022-10-03T15:37:11.276" v="1672" actId="47"/>
        <pc:sldMkLst>
          <pc:docMk/>
          <pc:sldMk cId="0" sldId="292"/>
        </pc:sldMkLst>
      </pc:sldChg>
      <pc:sldChg chg="del">
        <pc:chgData name="Norbey Danilo Munoz Canon" userId="ff23c1e0-34c7-40fc-8aeb-24f45ddc11cf" providerId="ADAL" clId="{BA241BCB-0902-421B-B173-F998B1CD9BC7}" dt="2022-10-03T15:37:11.673" v="1673" actId="47"/>
        <pc:sldMkLst>
          <pc:docMk/>
          <pc:sldMk cId="0" sldId="293"/>
        </pc:sldMkLst>
      </pc:sldChg>
      <pc:sldChg chg="del">
        <pc:chgData name="Norbey Danilo Munoz Canon" userId="ff23c1e0-34c7-40fc-8aeb-24f45ddc11cf" providerId="ADAL" clId="{BA241BCB-0902-421B-B173-F998B1CD9BC7}" dt="2022-10-03T15:37:12.074" v="1674" actId="47"/>
        <pc:sldMkLst>
          <pc:docMk/>
          <pc:sldMk cId="0" sldId="294"/>
        </pc:sldMkLst>
      </pc:sldChg>
      <pc:sldChg chg="del">
        <pc:chgData name="Norbey Danilo Munoz Canon" userId="ff23c1e0-34c7-40fc-8aeb-24f45ddc11cf" providerId="ADAL" clId="{BA241BCB-0902-421B-B173-F998B1CD9BC7}" dt="2022-10-03T15:37:12.729" v="1675" actId="47"/>
        <pc:sldMkLst>
          <pc:docMk/>
          <pc:sldMk cId="0" sldId="295"/>
        </pc:sldMkLst>
      </pc:sldChg>
      <pc:sldChg chg="del">
        <pc:chgData name="Norbey Danilo Munoz Canon" userId="ff23c1e0-34c7-40fc-8aeb-24f45ddc11cf" providerId="ADAL" clId="{BA241BCB-0902-421B-B173-F998B1CD9BC7}" dt="2022-10-03T15:37:13.279" v="1676" actId="47"/>
        <pc:sldMkLst>
          <pc:docMk/>
          <pc:sldMk cId="0" sldId="296"/>
        </pc:sldMkLst>
      </pc:sldChg>
      <pc:sldChg chg="del">
        <pc:chgData name="Norbey Danilo Munoz Canon" userId="ff23c1e0-34c7-40fc-8aeb-24f45ddc11cf" providerId="ADAL" clId="{BA241BCB-0902-421B-B173-F998B1CD9BC7}" dt="2022-10-03T15:37:13.685" v="1677" actId="47"/>
        <pc:sldMkLst>
          <pc:docMk/>
          <pc:sldMk cId="0" sldId="297"/>
        </pc:sldMkLst>
      </pc:sldChg>
      <pc:sldChg chg="del">
        <pc:chgData name="Norbey Danilo Munoz Canon" userId="ff23c1e0-34c7-40fc-8aeb-24f45ddc11cf" providerId="ADAL" clId="{BA241BCB-0902-421B-B173-F998B1CD9BC7}" dt="2022-10-03T15:37:14.179" v="1678" actId="47"/>
        <pc:sldMkLst>
          <pc:docMk/>
          <pc:sldMk cId="0" sldId="298"/>
        </pc:sldMkLst>
      </pc:sldChg>
      <pc:sldChg chg="del">
        <pc:chgData name="Norbey Danilo Munoz Canon" userId="ff23c1e0-34c7-40fc-8aeb-24f45ddc11cf" providerId="ADAL" clId="{BA241BCB-0902-421B-B173-F998B1CD9BC7}" dt="2022-10-03T15:37:14.611" v="1679" actId="47"/>
        <pc:sldMkLst>
          <pc:docMk/>
          <pc:sldMk cId="0" sldId="299"/>
        </pc:sldMkLst>
      </pc:sldChg>
      <pc:sldChg chg="del">
        <pc:chgData name="Norbey Danilo Munoz Canon" userId="ff23c1e0-34c7-40fc-8aeb-24f45ddc11cf" providerId="ADAL" clId="{BA241BCB-0902-421B-B173-F998B1CD9BC7}" dt="2022-10-03T15:37:15.099" v="1680" actId="47"/>
        <pc:sldMkLst>
          <pc:docMk/>
          <pc:sldMk cId="0" sldId="300"/>
        </pc:sldMkLst>
      </pc:sldChg>
      <pc:sldChg chg="del">
        <pc:chgData name="Norbey Danilo Munoz Canon" userId="ff23c1e0-34c7-40fc-8aeb-24f45ddc11cf" providerId="ADAL" clId="{BA241BCB-0902-421B-B173-F998B1CD9BC7}" dt="2022-10-03T15:37:15.504" v="1681" actId="47"/>
        <pc:sldMkLst>
          <pc:docMk/>
          <pc:sldMk cId="0" sldId="301"/>
        </pc:sldMkLst>
      </pc:sldChg>
      <pc:sldChg chg="del">
        <pc:chgData name="Norbey Danilo Munoz Canon" userId="ff23c1e0-34c7-40fc-8aeb-24f45ddc11cf" providerId="ADAL" clId="{BA241BCB-0902-421B-B173-F998B1CD9BC7}" dt="2022-10-03T15:37:15.888" v="1682" actId="47"/>
        <pc:sldMkLst>
          <pc:docMk/>
          <pc:sldMk cId="0" sldId="302"/>
        </pc:sldMkLst>
      </pc:sldChg>
      <pc:sldChg chg="del">
        <pc:chgData name="Norbey Danilo Munoz Canon" userId="ff23c1e0-34c7-40fc-8aeb-24f45ddc11cf" providerId="ADAL" clId="{BA241BCB-0902-421B-B173-F998B1CD9BC7}" dt="2022-10-03T15:37:16.277" v="1683" actId="47"/>
        <pc:sldMkLst>
          <pc:docMk/>
          <pc:sldMk cId="0" sldId="303"/>
        </pc:sldMkLst>
      </pc:sldChg>
      <pc:sldChg chg="del">
        <pc:chgData name="Norbey Danilo Munoz Canon" userId="ff23c1e0-34c7-40fc-8aeb-24f45ddc11cf" providerId="ADAL" clId="{BA241BCB-0902-421B-B173-F998B1CD9BC7}" dt="2022-10-03T15:37:16.683" v="1684" actId="47"/>
        <pc:sldMkLst>
          <pc:docMk/>
          <pc:sldMk cId="0" sldId="304"/>
        </pc:sldMkLst>
      </pc:sldChg>
      <pc:sldChg chg="del">
        <pc:chgData name="Norbey Danilo Munoz Canon" userId="ff23c1e0-34c7-40fc-8aeb-24f45ddc11cf" providerId="ADAL" clId="{BA241BCB-0902-421B-B173-F998B1CD9BC7}" dt="2022-10-03T15:37:17.046" v="1685" actId="47"/>
        <pc:sldMkLst>
          <pc:docMk/>
          <pc:sldMk cId="0" sldId="305"/>
        </pc:sldMkLst>
      </pc:sldChg>
      <pc:sldChg chg="del">
        <pc:chgData name="Norbey Danilo Munoz Canon" userId="ff23c1e0-34c7-40fc-8aeb-24f45ddc11cf" providerId="ADAL" clId="{BA241BCB-0902-421B-B173-F998B1CD9BC7}" dt="2022-10-03T15:37:17.437" v="1686" actId="47"/>
        <pc:sldMkLst>
          <pc:docMk/>
          <pc:sldMk cId="0" sldId="306"/>
        </pc:sldMkLst>
      </pc:sldChg>
      <pc:sldChg chg="del">
        <pc:chgData name="Norbey Danilo Munoz Canon" userId="ff23c1e0-34c7-40fc-8aeb-24f45ddc11cf" providerId="ADAL" clId="{BA241BCB-0902-421B-B173-F998B1CD9BC7}" dt="2022-10-03T15:37:17.812" v="1687" actId="47"/>
        <pc:sldMkLst>
          <pc:docMk/>
          <pc:sldMk cId="0" sldId="307"/>
        </pc:sldMkLst>
      </pc:sldChg>
      <pc:sldChg chg="del">
        <pc:chgData name="Norbey Danilo Munoz Canon" userId="ff23c1e0-34c7-40fc-8aeb-24f45ddc11cf" providerId="ADAL" clId="{BA241BCB-0902-421B-B173-F998B1CD9BC7}" dt="2022-10-03T15:37:18.369" v="1688" actId="47"/>
        <pc:sldMkLst>
          <pc:docMk/>
          <pc:sldMk cId="0" sldId="308"/>
        </pc:sldMkLst>
      </pc:sldChg>
      <pc:sldChg chg="addSp modSp add del mod ord">
        <pc:chgData name="Norbey Danilo Munoz Canon" userId="ff23c1e0-34c7-40fc-8aeb-24f45ddc11cf" providerId="ADAL" clId="{BA241BCB-0902-421B-B173-F998B1CD9BC7}" dt="2022-09-15T22:31:36.204" v="28" actId="47"/>
        <pc:sldMkLst>
          <pc:docMk/>
          <pc:sldMk cId="92183298" sldId="309"/>
        </pc:sldMkLst>
        <pc:picChg chg="add mod">
          <ac:chgData name="Norbey Danilo Munoz Canon" userId="ff23c1e0-34c7-40fc-8aeb-24f45ddc11cf" providerId="ADAL" clId="{BA241BCB-0902-421B-B173-F998B1CD9BC7}" dt="2022-09-15T22:31:28.306" v="27" actId="14100"/>
          <ac:picMkLst>
            <pc:docMk/>
            <pc:sldMk cId="92183298" sldId="309"/>
            <ac:picMk id="3" creationId="{F4D7DE19-5104-9DAB-5D32-0340D5DE29D0}"/>
          </ac:picMkLst>
        </pc:picChg>
      </pc:sldChg>
      <pc:sldChg chg="addSp modSp new mod">
        <pc:chgData name="Norbey Danilo Munoz Canon" userId="ff23c1e0-34c7-40fc-8aeb-24f45ddc11cf" providerId="ADAL" clId="{BA241BCB-0902-421B-B173-F998B1CD9BC7}" dt="2022-09-15T22:32:12.674" v="36" actId="1076"/>
        <pc:sldMkLst>
          <pc:docMk/>
          <pc:sldMk cId="982787903" sldId="309"/>
        </pc:sldMkLst>
        <pc:picChg chg="add mod">
          <ac:chgData name="Norbey Danilo Munoz Canon" userId="ff23c1e0-34c7-40fc-8aeb-24f45ddc11cf" providerId="ADAL" clId="{BA241BCB-0902-421B-B173-F998B1CD9BC7}" dt="2022-09-15T22:32:12.674" v="36" actId="1076"/>
          <ac:picMkLst>
            <pc:docMk/>
            <pc:sldMk cId="982787903" sldId="309"/>
            <ac:picMk id="3" creationId="{46EDAF03-B6E0-7690-97D2-7F8436730DFC}"/>
          </ac:picMkLst>
        </pc:picChg>
      </pc:sldChg>
      <pc:sldChg chg="modSp add mod ord">
        <pc:chgData name="Norbey Danilo Munoz Canon" userId="ff23c1e0-34c7-40fc-8aeb-24f45ddc11cf" providerId="ADAL" clId="{BA241BCB-0902-421B-B173-F998B1CD9BC7}" dt="2022-09-15T22:33:57.352" v="173"/>
        <pc:sldMkLst>
          <pc:docMk/>
          <pc:sldMk cId="3360470737" sldId="310"/>
        </pc:sldMkLst>
        <pc:spChg chg="mod">
          <ac:chgData name="Norbey Danilo Munoz Canon" userId="ff23c1e0-34c7-40fc-8aeb-24f45ddc11cf" providerId="ADAL" clId="{BA241BCB-0902-421B-B173-F998B1CD9BC7}" dt="2022-09-15T22:33:49.003" v="170" actId="20577"/>
          <ac:spMkLst>
            <pc:docMk/>
            <pc:sldMk cId="3360470737" sldId="310"/>
            <ac:spMk id="214" creationId="{00000000-0000-0000-0000-000000000000}"/>
          </ac:spMkLst>
        </pc:spChg>
        <pc:spChg chg="mod">
          <ac:chgData name="Norbey Danilo Munoz Canon" userId="ff23c1e0-34c7-40fc-8aeb-24f45ddc11cf" providerId="ADAL" clId="{BA241BCB-0902-421B-B173-F998B1CD9BC7}" dt="2022-09-15T22:33:57.352" v="173"/>
          <ac:spMkLst>
            <pc:docMk/>
            <pc:sldMk cId="3360470737" sldId="310"/>
            <ac:spMk id="215" creationId="{00000000-0000-0000-0000-000000000000}"/>
          </ac:spMkLst>
        </pc:spChg>
      </pc:sldChg>
      <pc:sldChg chg="modSp add mod ord">
        <pc:chgData name="Norbey Danilo Munoz Canon" userId="ff23c1e0-34c7-40fc-8aeb-24f45ddc11cf" providerId="ADAL" clId="{BA241BCB-0902-421B-B173-F998B1CD9BC7}" dt="2022-09-15T22:35:05.917" v="237" actId="14100"/>
        <pc:sldMkLst>
          <pc:docMk/>
          <pc:sldMk cId="2236542744" sldId="311"/>
        </pc:sldMkLst>
        <pc:spChg chg="mod">
          <ac:chgData name="Norbey Danilo Munoz Canon" userId="ff23c1e0-34c7-40fc-8aeb-24f45ddc11cf" providerId="ADAL" clId="{BA241BCB-0902-421B-B173-F998B1CD9BC7}" dt="2022-09-15T22:34:21.407" v="217" actId="20577"/>
          <ac:spMkLst>
            <pc:docMk/>
            <pc:sldMk cId="2236542744" sldId="311"/>
            <ac:spMk id="229" creationId="{00000000-0000-0000-0000-000000000000}"/>
          </ac:spMkLst>
        </pc:spChg>
        <pc:spChg chg="mod">
          <ac:chgData name="Norbey Danilo Munoz Canon" userId="ff23c1e0-34c7-40fc-8aeb-24f45ddc11cf" providerId="ADAL" clId="{BA241BCB-0902-421B-B173-F998B1CD9BC7}" dt="2022-09-15T22:35:05.917" v="237" actId="14100"/>
          <ac:spMkLst>
            <pc:docMk/>
            <pc:sldMk cId="2236542744" sldId="311"/>
            <ac:spMk id="230" creationId="{00000000-0000-0000-0000-000000000000}"/>
          </ac:spMkLst>
        </pc:spChg>
      </pc:sldChg>
      <pc:sldChg chg="modSp add mod">
        <pc:chgData name="Norbey Danilo Munoz Canon" userId="ff23c1e0-34c7-40fc-8aeb-24f45ddc11cf" providerId="ADAL" clId="{BA241BCB-0902-421B-B173-F998B1CD9BC7}" dt="2022-09-15T22:35:57.904" v="256" actId="14100"/>
        <pc:sldMkLst>
          <pc:docMk/>
          <pc:sldMk cId="3474985954" sldId="312"/>
        </pc:sldMkLst>
        <pc:spChg chg="mod">
          <ac:chgData name="Norbey Danilo Munoz Canon" userId="ff23c1e0-34c7-40fc-8aeb-24f45ddc11cf" providerId="ADAL" clId="{BA241BCB-0902-421B-B173-F998B1CD9BC7}" dt="2022-09-15T22:35:19.001" v="246" actId="20577"/>
          <ac:spMkLst>
            <pc:docMk/>
            <pc:sldMk cId="3474985954" sldId="312"/>
            <ac:spMk id="229" creationId="{00000000-0000-0000-0000-000000000000}"/>
          </ac:spMkLst>
        </pc:spChg>
        <pc:spChg chg="mod">
          <ac:chgData name="Norbey Danilo Munoz Canon" userId="ff23c1e0-34c7-40fc-8aeb-24f45ddc11cf" providerId="ADAL" clId="{BA241BCB-0902-421B-B173-F998B1CD9BC7}" dt="2022-09-15T22:35:57.904" v="256" actId="14100"/>
          <ac:spMkLst>
            <pc:docMk/>
            <pc:sldMk cId="3474985954" sldId="312"/>
            <ac:spMk id="230" creationId="{00000000-0000-0000-0000-000000000000}"/>
          </ac:spMkLst>
        </pc:spChg>
      </pc:sldChg>
      <pc:sldChg chg="modSp add mod ord">
        <pc:chgData name="Norbey Danilo Munoz Canon" userId="ff23c1e0-34c7-40fc-8aeb-24f45ddc11cf" providerId="ADAL" clId="{BA241BCB-0902-421B-B173-F998B1CD9BC7}" dt="2022-09-15T22:37:37.403" v="311" actId="20577"/>
        <pc:sldMkLst>
          <pc:docMk/>
          <pc:sldMk cId="775495408" sldId="313"/>
        </pc:sldMkLst>
        <pc:spChg chg="mod">
          <ac:chgData name="Norbey Danilo Munoz Canon" userId="ff23c1e0-34c7-40fc-8aeb-24f45ddc11cf" providerId="ADAL" clId="{BA241BCB-0902-421B-B173-F998B1CD9BC7}" dt="2022-09-15T22:36:25.860" v="293" actId="20577"/>
          <ac:spMkLst>
            <pc:docMk/>
            <pc:sldMk cId="775495408" sldId="313"/>
            <ac:spMk id="460" creationId="{00000000-0000-0000-0000-000000000000}"/>
          </ac:spMkLst>
        </pc:spChg>
        <pc:spChg chg="mod">
          <ac:chgData name="Norbey Danilo Munoz Canon" userId="ff23c1e0-34c7-40fc-8aeb-24f45ddc11cf" providerId="ADAL" clId="{BA241BCB-0902-421B-B173-F998B1CD9BC7}" dt="2022-09-15T22:36:42.837" v="296" actId="20577"/>
          <ac:spMkLst>
            <pc:docMk/>
            <pc:sldMk cId="775495408" sldId="313"/>
            <ac:spMk id="461" creationId="{00000000-0000-0000-0000-000000000000}"/>
          </ac:spMkLst>
        </pc:spChg>
        <pc:spChg chg="mod">
          <ac:chgData name="Norbey Danilo Munoz Canon" userId="ff23c1e0-34c7-40fc-8aeb-24f45ddc11cf" providerId="ADAL" clId="{BA241BCB-0902-421B-B173-F998B1CD9BC7}" dt="2022-09-15T22:37:21.716" v="307" actId="20577"/>
          <ac:spMkLst>
            <pc:docMk/>
            <pc:sldMk cId="775495408" sldId="313"/>
            <ac:spMk id="462" creationId="{00000000-0000-0000-0000-000000000000}"/>
          </ac:spMkLst>
        </pc:spChg>
        <pc:spChg chg="mod">
          <ac:chgData name="Norbey Danilo Munoz Canon" userId="ff23c1e0-34c7-40fc-8aeb-24f45ddc11cf" providerId="ADAL" clId="{BA241BCB-0902-421B-B173-F998B1CD9BC7}" dt="2022-09-15T22:37:34.880" v="309" actId="20577"/>
          <ac:spMkLst>
            <pc:docMk/>
            <pc:sldMk cId="775495408" sldId="313"/>
            <ac:spMk id="463" creationId="{00000000-0000-0000-0000-000000000000}"/>
          </ac:spMkLst>
        </pc:spChg>
        <pc:spChg chg="mod">
          <ac:chgData name="Norbey Danilo Munoz Canon" userId="ff23c1e0-34c7-40fc-8aeb-24f45ddc11cf" providerId="ADAL" clId="{BA241BCB-0902-421B-B173-F998B1CD9BC7}" dt="2022-09-15T22:37:37.403" v="311" actId="20577"/>
          <ac:spMkLst>
            <pc:docMk/>
            <pc:sldMk cId="775495408" sldId="313"/>
            <ac:spMk id="464" creationId="{00000000-0000-0000-0000-000000000000}"/>
          </ac:spMkLst>
        </pc:spChg>
      </pc:sldChg>
      <pc:sldChg chg="modSp add mod ord">
        <pc:chgData name="Norbey Danilo Munoz Canon" userId="ff23c1e0-34c7-40fc-8aeb-24f45ddc11cf" providerId="ADAL" clId="{BA241BCB-0902-421B-B173-F998B1CD9BC7}" dt="2022-09-15T22:38:21.419" v="339" actId="20577"/>
        <pc:sldMkLst>
          <pc:docMk/>
          <pc:sldMk cId="2220073731" sldId="314"/>
        </pc:sldMkLst>
        <pc:spChg chg="mod">
          <ac:chgData name="Norbey Danilo Munoz Canon" userId="ff23c1e0-34c7-40fc-8aeb-24f45ddc11cf" providerId="ADAL" clId="{BA241BCB-0902-421B-B173-F998B1CD9BC7}" dt="2022-09-15T22:37:54.173" v="320" actId="20577"/>
          <ac:spMkLst>
            <pc:docMk/>
            <pc:sldMk cId="2220073731" sldId="314"/>
            <ac:spMk id="214" creationId="{00000000-0000-0000-0000-000000000000}"/>
          </ac:spMkLst>
        </pc:spChg>
        <pc:spChg chg="mod">
          <ac:chgData name="Norbey Danilo Munoz Canon" userId="ff23c1e0-34c7-40fc-8aeb-24f45ddc11cf" providerId="ADAL" clId="{BA241BCB-0902-421B-B173-F998B1CD9BC7}" dt="2022-09-15T22:38:21.419" v="339" actId="20577"/>
          <ac:spMkLst>
            <pc:docMk/>
            <pc:sldMk cId="2220073731" sldId="314"/>
            <ac:spMk id="215" creationId="{00000000-0000-0000-0000-000000000000}"/>
          </ac:spMkLst>
        </pc:spChg>
      </pc:sldChg>
      <pc:sldChg chg="modSp add mod ord">
        <pc:chgData name="Norbey Danilo Munoz Canon" userId="ff23c1e0-34c7-40fc-8aeb-24f45ddc11cf" providerId="ADAL" clId="{BA241BCB-0902-421B-B173-F998B1CD9BC7}" dt="2022-09-15T22:39:25.545" v="358" actId="114"/>
        <pc:sldMkLst>
          <pc:docMk/>
          <pc:sldMk cId="2676581190" sldId="315"/>
        </pc:sldMkLst>
        <pc:spChg chg="mod">
          <ac:chgData name="Norbey Danilo Munoz Canon" userId="ff23c1e0-34c7-40fc-8aeb-24f45ddc11cf" providerId="ADAL" clId="{BA241BCB-0902-421B-B173-F998B1CD9BC7}" dt="2022-09-15T22:38:59.683" v="353" actId="20577"/>
          <ac:spMkLst>
            <pc:docMk/>
            <pc:sldMk cId="2676581190" sldId="315"/>
            <ac:spMk id="229" creationId="{00000000-0000-0000-0000-000000000000}"/>
          </ac:spMkLst>
        </pc:spChg>
        <pc:spChg chg="mod">
          <ac:chgData name="Norbey Danilo Munoz Canon" userId="ff23c1e0-34c7-40fc-8aeb-24f45ddc11cf" providerId="ADAL" clId="{BA241BCB-0902-421B-B173-F998B1CD9BC7}" dt="2022-09-15T22:39:25.545" v="358" actId="114"/>
          <ac:spMkLst>
            <pc:docMk/>
            <pc:sldMk cId="2676581190" sldId="315"/>
            <ac:spMk id="230" creationId="{00000000-0000-0000-0000-000000000000}"/>
          </ac:spMkLst>
        </pc:spChg>
      </pc:sldChg>
      <pc:sldChg chg="addSp delSp modSp add mod">
        <pc:chgData name="Norbey Danilo Munoz Canon" userId="ff23c1e0-34c7-40fc-8aeb-24f45ddc11cf" providerId="ADAL" clId="{BA241BCB-0902-421B-B173-F998B1CD9BC7}" dt="2022-09-15T22:40:00.841" v="368" actId="1076"/>
        <pc:sldMkLst>
          <pc:docMk/>
          <pc:sldMk cId="201114215" sldId="316"/>
        </pc:sldMkLst>
        <pc:spChg chg="add del mod">
          <ac:chgData name="Norbey Danilo Munoz Canon" userId="ff23c1e0-34c7-40fc-8aeb-24f45ddc11cf" providerId="ADAL" clId="{BA241BCB-0902-421B-B173-F998B1CD9BC7}" dt="2022-09-15T22:39:34.959" v="361" actId="478"/>
          <ac:spMkLst>
            <pc:docMk/>
            <pc:sldMk cId="201114215" sldId="316"/>
            <ac:spMk id="3" creationId="{1E00BB42-8410-5273-B350-ED8E11949478}"/>
          </ac:spMkLst>
        </pc:spChg>
        <pc:spChg chg="add del mod">
          <ac:chgData name="Norbey Danilo Munoz Canon" userId="ff23c1e0-34c7-40fc-8aeb-24f45ddc11cf" providerId="ADAL" clId="{BA241BCB-0902-421B-B173-F998B1CD9BC7}" dt="2022-09-15T22:39:37.272" v="363" actId="478"/>
          <ac:spMkLst>
            <pc:docMk/>
            <pc:sldMk cId="201114215" sldId="316"/>
            <ac:spMk id="5" creationId="{50B6B1CF-B4C9-9742-3B26-6A58B599D5F3}"/>
          </ac:spMkLst>
        </pc:spChg>
        <pc:spChg chg="del">
          <ac:chgData name="Norbey Danilo Munoz Canon" userId="ff23c1e0-34c7-40fc-8aeb-24f45ddc11cf" providerId="ADAL" clId="{BA241BCB-0902-421B-B173-F998B1CD9BC7}" dt="2022-09-15T22:39:33.488" v="360" actId="478"/>
          <ac:spMkLst>
            <pc:docMk/>
            <pc:sldMk cId="201114215" sldId="316"/>
            <ac:spMk id="229" creationId="{00000000-0000-0000-0000-000000000000}"/>
          </ac:spMkLst>
        </pc:spChg>
        <pc:spChg chg="del">
          <ac:chgData name="Norbey Danilo Munoz Canon" userId="ff23c1e0-34c7-40fc-8aeb-24f45ddc11cf" providerId="ADAL" clId="{BA241BCB-0902-421B-B173-F998B1CD9BC7}" dt="2022-09-15T22:39:36.597" v="362" actId="478"/>
          <ac:spMkLst>
            <pc:docMk/>
            <pc:sldMk cId="201114215" sldId="316"/>
            <ac:spMk id="230" creationId="{00000000-0000-0000-0000-000000000000}"/>
          </ac:spMkLst>
        </pc:spChg>
        <pc:picChg chg="add mod">
          <ac:chgData name="Norbey Danilo Munoz Canon" userId="ff23c1e0-34c7-40fc-8aeb-24f45ddc11cf" providerId="ADAL" clId="{BA241BCB-0902-421B-B173-F998B1CD9BC7}" dt="2022-09-15T22:40:00.841" v="368" actId="1076"/>
          <ac:picMkLst>
            <pc:docMk/>
            <pc:sldMk cId="201114215" sldId="316"/>
            <ac:picMk id="7" creationId="{FC522412-EA14-63CA-1E11-5C79EC466F1F}"/>
          </ac:picMkLst>
        </pc:picChg>
      </pc:sldChg>
      <pc:sldChg chg="modSp add mod ord">
        <pc:chgData name="Norbey Danilo Munoz Canon" userId="ff23c1e0-34c7-40fc-8aeb-24f45ddc11cf" providerId="ADAL" clId="{BA241BCB-0902-421B-B173-F998B1CD9BC7}" dt="2022-09-15T22:42:32.281" v="434" actId="20577"/>
        <pc:sldMkLst>
          <pc:docMk/>
          <pc:sldMk cId="3058276369" sldId="317"/>
        </pc:sldMkLst>
        <pc:spChg chg="mod">
          <ac:chgData name="Norbey Danilo Munoz Canon" userId="ff23c1e0-34c7-40fc-8aeb-24f45ddc11cf" providerId="ADAL" clId="{BA241BCB-0902-421B-B173-F998B1CD9BC7}" dt="2022-09-15T22:41:05.524" v="375" actId="20577"/>
          <ac:spMkLst>
            <pc:docMk/>
            <pc:sldMk cId="3058276369" sldId="317"/>
            <ac:spMk id="235" creationId="{00000000-0000-0000-0000-000000000000}"/>
          </ac:spMkLst>
        </pc:spChg>
        <pc:spChg chg="mod">
          <ac:chgData name="Norbey Danilo Munoz Canon" userId="ff23c1e0-34c7-40fc-8aeb-24f45ddc11cf" providerId="ADAL" clId="{BA241BCB-0902-421B-B173-F998B1CD9BC7}" dt="2022-09-15T22:41:23.356" v="379" actId="20577"/>
          <ac:spMkLst>
            <pc:docMk/>
            <pc:sldMk cId="3058276369" sldId="317"/>
            <ac:spMk id="236" creationId="{00000000-0000-0000-0000-000000000000}"/>
          </ac:spMkLst>
        </pc:spChg>
        <pc:spChg chg="mod">
          <ac:chgData name="Norbey Danilo Munoz Canon" userId="ff23c1e0-34c7-40fc-8aeb-24f45ddc11cf" providerId="ADAL" clId="{BA241BCB-0902-421B-B173-F998B1CD9BC7}" dt="2022-09-15T22:41:55.150" v="416" actId="20577"/>
          <ac:spMkLst>
            <pc:docMk/>
            <pc:sldMk cId="3058276369" sldId="317"/>
            <ac:spMk id="237" creationId="{00000000-0000-0000-0000-000000000000}"/>
          </ac:spMkLst>
        </pc:spChg>
        <pc:spChg chg="mod">
          <ac:chgData name="Norbey Danilo Munoz Canon" userId="ff23c1e0-34c7-40fc-8aeb-24f45ddc11cf" providerId="ADAL" clId="{BA241BCB-0902-421B-B173-F998B1CD9BC7}" dt="2022-09-15T22:41:28.616" v="391" actId="20577"/>
          <ac:spMkLst>
            <pc:docMk/>
            <pc:sldMk cId="3058276369" sldId="317"/>
            <ac:spMk id="238" creationId="{00000000-0000-0000-0000-000000000000}"/>
          </ac:spMkLst>
        </pc:spChg>
        <pc:spChg chg="mod">
          <ac:chgData name="Norbey Danilo Munoz Canon" userId="ff23c1e0-34c7-40fc-8aeb-24f45ddc11cf" providerId="ADAL" clId="{BA241BCB-0902-421B-B173-F998B1CD9BC7}" dt="2022-09-15T22:42:19.400" v="431" actId="20577"/>
          <ac:spMkLst>
            <pc:docMk/>
            <pc:sldMk cId="3058276369" sldId="317"/>
            <ac:spMk id="239" creationId="{00000000-0000-0000-0000-000000000000}"/>
          </ac:spMkLst>
        </pc:spChg>
        <pc:spChg chg="mod">
          <ac:chgData name="Norbey Danilo Munoz Canon" userId="ff23c1e0-34c7-40fc-8aeb-24f45ddc11cf" providerId="ADAL" clId="{BA241BCB-0902-421B-B173-F998B1CD9BC7}" dt="2022-09-15T22:41:33.114" v="403" actId="20577"/>
          <ac:spMkLst>
            <pc:docMk/>
            <pc:sldMk cId="3058276369" sldId="317"/>
            <ac:spMk id="240" creationId="{00000000-0000-0000-0000-000000000000}"/>
          </ac:spMkLst>
        </pc:spChg>
        <pc:spChg chg="mod">
          <ac:chgData name="Norbey Danilo Munoz Canon" userId="ff23c1e0-34c7-40fc-8aeb-24f45ddc11cf" providerId="ADAL" clId="{BA241BCB-0902-421B-B173-F998B1CD9BC7}" dt="2022-09-15T22:42:32.281" v="434" actId="20577"/>
          <ac:spMkLst>
            <pc:docMk/>
            <pc:sldMk cId="3058276369" sldId="317"/>
            <ac:spMk id="241" creationId="{00000000-0000-0000-0000-000000000000}"/>
          </ac:spMkLst>
        </pc:spChg>
      </pc:sldChg>
      <pc:sldChg chg="addSp delSp modSp add mod ord">
        <pc:chgData name="Norbey Danilo Munoz Canon" userId="ff23c1e0-34c7-40fc-8aeb-24f45ddc11cf" providerId="ADAL" clId="{BA241BCB-0902-421B-B173-F998B1CD9BC7}" dt="2022-09-15T22:44:10.248" v="487"/>
        <pc:sldMkLst>
          <pc:docMk/>
          <pc:sldMk cId="3509881309" sldId="318"/>
        </pc:sldMkLst>
        <pc:spChg chg="add del mod">
          <ac:chgData name="Norbey Danilo Munoz Canon" userId="ff23c1e0-34c7-40fc-8aeb-24f45ddc11cf" providerId="ADAL" clId="{BA241BCB-0902-421B-B173-F998B1CD9BC7}" dt="2022-09-15T22:43:03.562" v="478" actId="478"/>
          <ac:spMkLst>
            <pc:docMk/>
            <pc:sldMk cId="3509881309" sldId="318"/>
            <ac:spMk id="3" creationId="{78796F55-2C79-978E-3E0B-A96311673C51}"/>
          </ac:spMkLst>
        </pc:spChg>
        <pc:spChg chg="mod">
          <ac:chgData name="Norbey Danilo Munoz Canon" userId="ff23c1e0-34c7-40fc-8aeb-24f45ddc11cf" providerId="ADAL" clId="{BA241BCB-0902-421B-B173-F998B1CD9BC7}" dt="2022-09-15T22:42:57.537" v="476" actId="20577"/>
          <ac:spMkLst>
            <pc:docMk/>
            <pc:sldMk cId="3509881309" sldId="318"/>
            <ac:spMk id="191" creationId="{00000000-0000-0000-0000-000000000000}"/>
          </ac:spMkLst>
        </pc:spChg>
        <pc:spChg chg="del">
          <ac:chgData name="Norbey Danilo Munoz Canon" userId="ff23c1e0-34c7-40fc-8aeb-24f45ddc11cf" providerId="ADAL" clId="{BA241BCB-0902-421B-B173-F998B1CD9BC7}" dt="2022-09-15T22:42:59.999" v="477" actId="478"/>
          <ac:spMkLst>
            <pc:docMk/>
            <pc:sldMk cId="3509881309" sldId="318"/>
            <ac:spMk id="192" creationId="{00000000-0000-0000-0000-000000000000}"/>
          </ac:spMkLst>
        </pc:spChg>
        <pc:picChg chg="add mod">
          <ac:chgData name="Norbey Danilo Munoz Canon" userId="ff23c1e0-34c7-40fc-8aeb-24f45ddc11cf" providerId="ADAL" clId="{BA241BCB-0902-421B-B173-F998B1CD9BC7}" dt="2022-09-15T22:43:22.284" v="482" actId="14100"/>
          <ac:picMkLst>
            <pc:docMk/>
            <pc:sldMk cId="3509881309" sldId="318"/>
            <ac:picMk id="5" creationId="{010EBB66-0092-C5EB-47F1-A459E0A32A9F}"/>
          </ac:picMkLst>
        </pc:picChg>
      </pc:sldChg>
      <pc:sldChg chg="addSp delSp modSp add mod ord">
        <pc:chgData name="Norbey Danilo Munoz Canon" userId="ff23c1e0-34c7-40fc-8aeb-24f45ddc11cf" providerId="ADAL" clId="{BA241BCB-0902-421B-B173-F998B1CD9BC7}" dt="2022-09-15T22:45:02.528" v="529" actId="113"/>
        <pc:sldMkLst>
          <pc:docMk/>
          <pc:sldMk cId="244311523" sldId="319"/>
        </pc:sldMkLst>
        <pc:spChg chg="add del mod">
          <ac:chgData name="Norbey Danilo Munoz Canon" userId="ff23c1e0-34c7-40fc-8aeb-24f45ddc11cf" providerId="ADAL" clId="{BA241BCB-0902-421B-B173-F998B1CD9BC7}" dt="2022-09-15T22:44:15.376" v="491" actId="478"/>
          <ac:spMkLst>
            <pc:docMk/>
            <pc:sldMk cId="244311523" sldId="319"/>
            <ac:spMk id="3" creationId="{C6BFD4AE-826D-4735-FB08-CE2B429D15F6}"/>
          </ac:spMkLst>
        </pc:spChg>
        <pc:spChg chg="mod">
          <ac:chgData name="Norbey Danilo Munoz Canon" userId="ff23c1e0-34c7-40fc-8aeb-24f45ddc11cf" providerId="ADAL" clId="{BA241BCB-0902-421B-B173-F998B1CD9BC7}" dt="2022-09-15T22:44:34.519" v="521" actId="114"/>
          <ac:spMkLst>
            <pc:docMk/>
            <pc:sldMk cId="244311523" sldId="319"/>
            <ac:spMk id="497" creationId="{00000000-0000-0000-0000-000000000000}"/>
          </ac:spMkLst>
        </pc:spChg>
        <pc:spChg chg="mod">
          <ac:chgData name="Norbey Danilo Munoz Canon" userId="ff23c1e0-34c7-40fc-8aeb-24f45ddc11cf" providerId="ADAL" clId="{BA241BCB-0902-421B-B173-F998B1CD9BC7}" dt="2022-09-15T22:45:02.528" v="529" actId="113"/>
          <ac:spMkLst>
            <pc:docMk/>
            <pc:sldMk cId="244311523" sldId="319"/>
            <ac:spMk id="498" creationId="{00000000-0000-0000-0000-000000000000}"/>
          </ac:spMkLst>
        </pc:spChg>
        <pc:spChg chg="del">
          <ac:chgData name="Norbey Danilo Munoz Canon" userId="ff23c1e0-34c7-40fc-8aeb-24f45ddc11cf" providerId="ADAL" clId="{BA241BCB-0902-421B-B173-F998B1CD9BC7}" dt="2022-09-15T22:44:13.872" v="490" actId="478"/>
          <ac:spMkLst>
            <pc:docMk/>
            <pc:sldMk cId="244311523" sldId="319"/>
            <ac:spMk id="499" creationId="{00000000-0000-0000-0000-000000000000}"/>
          </ac:spMkLst>
        </pc:spChg>
      </pc:sldChg>
      <pc:sldChg chg="addSp delSp modSp add mod">
        <pc:chgData name="Norbey Danilo Munoz Canon" userId="ff23c1e0-34c7-40fc-8aeb-24f45ddc11cf" providerId="ADAL" clId="{BA241BCB-0902-421B-B173-F998B1CD9BC7}" dt="2022-09-15T22:45:26.508" v="536" actId="1076"/>
        <pc:sldMkLst>
          <pc:docMk/>
          <pc:sldMk cId="3505243431" sldId="320"/>
        </pc:sldMkLst>
        <pc:spChg chg="add del mod">
          <ac:chgData name="Norbey Danilo Munoz Canon" userId="ff23c1e0-34c7-40fc-8aeb-24f45ddc11cf" providerId="ADAL" clId="{BA241BCB-0902-421B-B173-F998B1CD9BC7}" dt="2022-09-15T22:45:13.968" v="533" actId="478"/>
          <ac:spMkLst>
            <pc:docMk/>
            <pc:sldMk cId="3505243431" sldId="320"/>
            <ac:spMk id="3" creationId="{9B561FAB-94E7-2C58-0045-63662B5F3741}"/>
          </ac:spMkLst>
        </pc:spChg>
        <pc:spChg chg="mod">
          <ac:chgData name="Norbey Danilo Munoz Canon" userId="ff23c1e0-34c7-40fc-8aeb-24f45ddc11cf" providerId="ADAL" clId="{BA241BCB-0902-421B-B173-F998B1CD9BC7}" dt="2022-09-15T22:45:11.084" v="531" actId="1076"/>
          <ac:spMkLst>
            <pc:docMk/>
            <pc:sldMk cId="3505243431" sldId="320"/>
            <ac:spMk id="497" creationId="{00000000-0000-0000-0000-000000000000}"/>
          </ac:spMkLst>
        </pc:spChg>
        <pc:spChg chg="del">
          <ac:chgData name="Norbey Danilo Munoz Canon" userId="ff23c1e0-34c7-40fc-8aeb-24f45ddc11cf" providerId="ADAL" clId="{BA241BCB-0902-421B-B173-F998B1CD9BC7}" dt="2022-09-15T22:45:13.015" v="532" actId="478"/>
          <ac:spMkLst>
            <pc:docMk/>
            <pc:sldMk cId="3505243431" sldId="320"/>
            <ac:spMk id="498" creationId="{00000000-0000-0000-0000-000000000000}"/>
          </ac:spMkLst>
        </pc:spChg>
        <pc:picChg chg="add mod">
          <ac:chgData name="Norbey Danilo Munoz Canon" userId="ff23c1e0-34c7-40fc-8aeb-24f45ddc11cf" providerId="ADAL" clId="{BA241BCB-0902-421B-B173-F998B1CD9BC7}" dt="2022-09-15T22:45:26.508" v="536" actId="1076"/>
          <ac:picMkLst>
            <pc:docMk/>
            <pc:sldMk cId="3505243431" sldId="320"/>
            <ac:picMk id="5" creationId="{63B0CB8C-F833-5E17-2377-D3AF2E3F5301}"/>
          </ac:picMkLst>
        </pc:picChg>
      </pc:sldChg>
      <pc:sldChg chg="addSp delSp modSp add mod ord">
        <pc:chgData name="Norbey Danilo Munoz Canon" userId="ff23c1e0-34c7-40fc-8aeb-24f45ddc11cf" providerId="ADAL" clId="{BA241BCB-0902-421B-B173-F998B1CD9BC7}" dt="2022-09-15T22:51:53.325" v="628" actId="1076"/>
        <pc:sldMkLst>
          <pc:docMk/>
          <pc:sldMk cId="2805104069" sldId="321"/>
        </pc:sldMkLst>
        <pc:spChg chg="add del mod">
          <ac:chgData name="Norbey Danilo Munoz Canon" userId="ff23c1e0-34c7-40fc-8aeb-24f45ddc11cf" providerId="ADAL" clId="{BA241BCB-0902-421B-B173-F998B1CD9BC7}" dt="2022-09-15T22:46:14.478" v="541" actId="478"/>
          <ac:spMkLst>
            <pc:docMk/>
            <pc:sldMk cId="2805104069" sldId="321"/>
            <ac:spMk id="3" creationId="{B2CF9499-2366-3116-468C-AB9E343EB1C0}"/>
          </ac:spMkLst>
        </pc:spChg>
        <pc:spChg chg="mod">
          <ac:chgData name="Norbey Danilo Munoz Canon" userId="ff23c1e0-34c7-40fc-8aeb-24f45ddc11cf" providerId="ADAL" clId="{BA241BCB-0902-421B-B173-F998B1CD9BC7}" dt="2022-09-15T22:46:20.743" v="546" actId="1076"/>
          <ac:spMkLst>
            <pc:docMk/>
            <pc:sldMk cId="2805104069" sldId="321"/>
            <ac:spMk id="222" creationId="{00000000-0000-0000-0000-000000000000}"/>
          </ac:spMkLst>
        </pc:spChg>
        <pc:spChg chg="mod">
          <ac:chgData name="Norbey Danilo Munoz Canon" userId="ff23c1e0-34c7-40fc-8aeb-24f45ddc11cf" providerId="ADAL" clId="{BA241BCB-0902-421B-B173-F998B1CD9BC7}" dt="2022-09-15T22:51:53.325" v="628" actId="1076"/>
          <ac:spMkLst>
            <pc:docMk/>
            <pc:sldMk cId="2805104069" sldId="321"/>
            <ac:spMk id="223" creationId="{00000000-0000-0000-0000-000000000000}"/>
          </ac:spMkLst>
        </pc:spChg>
        <pc:spChg chg="del">
          <ac:chgData name="Norbey Danilo Munoz Canon" userId="ff23c1e0-34c7-40fc-8aeb-24f45ddc11cf" providerId="ADAL" clId="{BA241BCB-0902-421B-B173-F998B1CD9BC7}" dt="2022-09-15T22:46:13.011" v="540" actId="478"/>
          <ac:spMkLst>
            <pc:docMk/>
            <pc:sldMk cId="2805104069" sldId="321"/>
            <ac:spMk id="224" creationId="{00000000-0000-0000-0000-000000000000}"/>
          </ac:spMkLst>
        </pc:spChg>
      </pc:sldChg>
      <pc:sldChg chg="modSp add mod">
        <pc:chgData name="Norbey Danilo Munoz Canon" userId="ff23c1e0-34c7-40fc-8aeb-24f45ddc11cf" providerId="ADAL" clId="{BA241BCB-0902-421B-B173-F998B1CD9BC7}" dt="2022-09-15T22:52:25.749" v="637" actId="20577"/>
        <pc:sldMkLst>
          <pc:docMk/>
          <pc:sldMk cId="941793078" sldId="322"/>
        </pc:sldMkLst>
        <pc:spChg chg="mod">
          <ac:chgData name="Norbey Danilo Munoz Canon" userId="ff23c1e0-34c7-40fc-8aeb-24f45ddc11cf" providerId="ADAL" clId="{BA241BCB-0902-421B-B173-F998B1CD9BC7}" dt="2022-09-15T22:52:25.749" v="637" actId="20577"/>
          <ac:spMkLst>
            <pc:docMk/>
            <pc:sldMk cId="941793078" sldId="322"/>
            <ac:spMk id="223" creationId="{00000000-0000-0000-0000-000000000000}"/>
          </ac:spMkLst>
        </pc:spChg>
      </pc:sldChg>
      <pc:sldChg chg="addSp modSp add mod">
        <pc:chgData name="Norbey Danilo Munoz Canon" userId="ff23c1e0-34c7-40fc-8aeb-24f45ddc11cf" providerId="ADAL" clId="{BA241BCB-0902-421B-B173-F998B1CD9BC7}" dt="2022-09-15T22:54:02.211" v="665" actId="20577"/>
        <pc:sldMkLst>
          <pc:docMk/>
          <pc:sldMk cId="1314306042" sldId="323"/>
        </pc:sldMkLst>
        <pc:spChg chg="add mod">
          <ac:chgData name="Norbey Danilo Munoz Canon" userId="ff23c1e0-34c7-40fc-8aeb-24f45ddc11cf" providerId="ADAL" clId="{BA241BCB-0902-421B-B173-F998B1CD9BC7}" dt="2022-09-15T22:54:02.211" v="665" actId="20577"/>
          <ac:spMkLst>
            <pc:docMk/>
            <pc:sldMk cId="1314306042" sldId="323"/>
            <ac:spMk id="2" creationId="{B24A40BA-5687-79EA-6BE2-D65A563D6CDE}"/>
          </ac:spMkLst>
        </pc:spChg>
        <pc:spChg chg="mod">
          <ac:chgData name="Norbey Danilo Munoz Canon" userId="ff23c1e0-34c7-40fc-8aeb-24f45ddc11cf" providerId="ADAL" clId="{BA241BCB-0902-421B-B173-F998B1CD9BC7}" dt="2022-09-15T22:52:32.663" v="642" actId="20577"/>
          <ac:spMkLst>
            <pc:docMk/>
            <pc:sldMk cId="1314306042" sldId="323"/>
            <ac:spMk id="222" creationId="{00000000-0000-0000-0000-000000000000}"/>
          </ac:spMkLst>
        </pc:spChg>
        <pc:spChg chg="mod">
          <ac:chgData name="Norbey Danilo Munoz Canon" userId="ff23c1e0-34c7-40fc-8aeb-24f45ddc11cf" providerId="ADAL" clId="{BA241BCB-0902-421B-B173-F998B1CD9BC7}" dt="2022-09-15T22:53:22.979" v="658" actId="14100"/>
          <ac:spMkLst>
            <pc:docMk/>
            <pc:sldMk cId="1314306042" sldId="323"/>
            <ac:spMk id="223" creationId="{00000000-0000-0000-0000-000000000000}"/>
          </ac:spMkLst>
        </pc:spChg>
      </pc:sldChg>
      <pc:sldChg chg="addSp delSp modSp add mod">
        <pc:chgData name="Norbey Danilo Munoz Canon" userId="ff23c1e0-34c7-40fc-8aeb-24f45ddc11cf" providerId="ADAL" clId="{BA241BCB-0902-421B-B173-F998B1CD9BC7}" dt="2022-09-15T22:56:29.117" v="702" actId="20577"/>
        <pc:sldMkLst>
          <pc:docMk/>
          <pc:sldMk cId="4060602455" sldId="324"/>
        </pc:sldMkLst>
        <pc:spChg chg="del">
          <ac:chgData name="Norbey Danilo Munoz Canon" userId="ff23c1e0-34c7-40fc-8aeb-24f45ddc11cf" providerId="ADAL" clId="{BA241BCB-0902-421B-B173-F998B1CD9BC7}" dt="2022-09-15T22:54:31.730" v="673" actId="478"/>
          <ac:spMkLst>
            <pc:docMk/>
            <pc:sldMk cId="4060602455" sldId="324"/>
            <ac:spMk id="2" creationId="{B24A40BA-5687-79EA-6BE2-D65A563D6CDE}"/>
          </ac:spMkLst>
        </pc:spChg>
        <pc:spChg chg="add mod">
          <ac:chgData name="Norbey Danilo Munoz Canon" userId="ff23c1e0-34c7-40fc-8aeb-24f45ddc11cf" providerId="ADAL" clId="{BA241BCB-0902-421B-B173-F998B1CD9BC7}" dt="2022-09-15T22:56:29.117" v="702" actId="20577"/>
          <ac:spMkLst>
            <pc:docMk/>
            <pc:sldMk cId="4060602455" sldId="324"/>
            <ac:spMk id="4" creationId="{7EF2DA70-57B1-2D02-8DE2-713736A2AE3B}"/>
          </ac:spMkLst>
        </pc:spChg>
        <pc:spChg chg="mod">
          <ac:chgData name="Norbey Danilo Munoz Canon" userId="ff23c1e0-34c7-40fc-8aeb-24f45ddc11cf" providerId="ADAL" clId="{BA241BCB-0902-421B-B173-F998B1CD9BC7}" dt="2022-09-15T22:54:19.695" v="671" actId="20577"/>
          <ac:spMkLst>
            <pc:docMk/>
            <pc:sldMk cId="4060602455" sldId="324"/>
            <ac:spMk id="222" creationId="{00000000-0000-0000-0000-000000000000}"/>
          </ac:spMkLst>
        </pc:spChg>
        <pc:spChg chg="mod">
          <ac:chgData name="Norbey Danilo Munoz Canon" userId="ff23c1e0-34c7-40fc-8aeb-24f45ddc11cf" providerId="ADAL" clId="{BA241BCB-0902-421B-B173-F998B1CD9BC7}" dt="2022-09-15T22:54:57.805" v="684" actId="20577"/>
          <ac:spMkLst>
            <pc:docMk/>
            <pc:sldMk cId="4060602455" sldId="324"/>
            <ac:spMk id="223" creationId="{00000000-0000-0000-0000-000000000000}"/>
          </ac:spMkLst>
        </pc:spChg>
      </pc:sldChg>
      <pc:sldChg chg="add del">
        <pc:chgData name="Norbey Danilo Munoz Canon" userId="ff23c1e0-34c7-40fc-8aeb-24f45ddc11cf" providerId="ADAL" clId="{BA241BCB-0902-421B-B173-F998B1CD9BC7}" dt="2022-10-03T15:37:03.115" v="1637" actId="47"/>
        <pc:sldMkLst>
          <pc:docMk/>
          <pc:sldMk cId="3516443247" sldId="325"/>
        </pc:sldMkLst>
      </pc:sldChg>
      <pc:sldChg chg="delSp modSp add mod">
        <pc:chgData name="Norbey Danilo Munoz Canon" userId="ff23c1e0-34c7-40fc-8aeb-24f45ddc11cf" providerId="ADAL" clId="{BA241BCB-0902-421B-B173-F998B1CD9BC7}" dt="2022-09-15T23:00:47.910" v="780" actId="14100"/>
        <pc:sldMkLst>
          <pc:docMk/>
          <pc:sldMk cId="1224055990" sldId="326"/>
        </pc:sldMkLst>
        <pc:spChg chg="mod">
          <ac:chgData name="Norbey Danilo Munoz Canon" userId="ff23c1e0-34c7-40fc-8aeb-24f45ddc11cf" providerId="ADAL" clId="{BA241BCB-0902-421B-B173-F998B1CD9BC7}" dt="2022-09-15T23:00:47.910" v="780" actId="14100"/>
          <ac:spMkLst>
            <pc:docMk/>
            <pc:sldMk cId="1224055990" sldId="326"/>
            <ac:spMk id="192" creationId="{00000000-0000-0000-0000-000000000000}"/>
          </ac:spMkLst>
        </pc:spChg>
        <pc:picChg chg="del">
          <ac:chgData name="Norbey Danilo Munoz Canon" userId="ff23c1e0-34c7-40fc-8aeb-24f45ddc11cf" providerId="ADAL" clId="{BA241BCB-0902-421B-B173-F998B1CD9BC7}" dt="2022-09-15T22:58:11.397" v="737" actId="478"/>
          <ac:picMkLst>
            <pc:docMk/>
            <pc:sldMk cId="1224055990" sldId="326"/>
            <ac:picMk id="3" creationId="{DE00335B-D079-AED7-59CB-91B747E083B2}"/>
          </ac:picMkLst>
        </pc:picChg>
      </pc:sldChg>
      <pc:sldChg chg="addSp delSp modSp add mod ord">
        <pc:chgData name="Norbey Danilo Munoz Canon" userId="ff23c1e0-34c7-40fc-8aeb-24f45ddc11cf" providerId="ADAL" clId="{BA241BCB-0902-421B-B173-F998B1CD9BC7}" dt="2022-09-29T21:41:48.691" v="1098" actId="1076"/>
        <pc:sldMkLst>
          <pc:docMk/>
          <pc:sldMk cId="3020467402" sldId="327"/>
        </pc:sldMkLst>
        <pc:spChg chg="add del mod">
          <ac:chgData name="Norbey Danilo Munoz Canon" userId="ff23c1e0-34c7-40fc-8aeb-24f45ddc11cf" providerId="ADAL" clId="{BA241BCB-0902-421B-B173-F998B1CD9BC7}" dt="2022-09-15T23:03:07.018" v="791" actId="478"/>
          <ac:spMkLst>
            <pc:docMk/>
            <pc:sldMk cId="3020467402" sldId="327"/>
            <ac:spMk id="5" creationId="{6D6DEA0C-CBF0-0C40-63CE-34BDE757F298}"/>
          </ac:spMkLst>
        </pc:spChg>
        <pc:spChg chg="del">
          <ac:chgData name="Norbey Danilo Munoz Canon" userId="ff23c1e0-34c7-40fc-8aeb-24f45ddc11cf" providerId="ADAL" clId="{BA241BCB-0902-421B-B173-F998B1CD9BC7}" dt="2022-09-15T23:03:03.345" v="790" actId="478"/>
          <ac:spMkLst>
            <pc:docMk/>
            <pc:sldMk cId="3020467402" sldId="327"/>
            <ac:spMk id="214" creationId="{00000000-0000-0000-0000-000000000000}"/>
          </ac:spMkLst>
        </pc:spChg>
        <pc:spChg chg="mod">
          <ac:chgData name="Norbey Danilo Munoz Canon" userId="ff23c1e0-34c7-40fc-8aeb-24f45ddc11cf" providerId="ADAL" clId="{BA241BCB-0902-421B-B173-F998B1CD9BC7}" dt="2022-09-29T21:33:04.881" v="1088" actId="1076"/>
          <ac:spMkLst>
            <pc:docMk/>
            <pc:sldMk cId="3020467402" sldId="327"/>
            <ac:spMk id="215" creationId="{00000000-0000-0000-0000-000000000000}"/>
          </ac:spMkLst>
        </pc:spChg>
        <pc:picChg chg="add del mod">
          <ac:chgData name="Norbey Danilo Munoz Canon" userId="ff23c1e0-34c7-40fc-8aeb-24f45ddc11cf" providerId="ADAL" clId="{BA241BCB-0902-421B-B173-F998B1CD9BC7}" dt="2022-09-29T21:32:46.679" v="1049" actId="478"/>
          <ac:picMkLst>
            <pc:docMk/>
            <pc:sldMk cId="3020467402" sldId="327"/>
            <ac:picMk id="3" creationId="{1B8A2CEE-5431-493B-A7F7-289AF2D26531}"/>
          </ac:picMkLst>
        </pc:picChg>
        <pc:picChg chg="add mod">
          <ac:chgData name="Norbey Danilo Munoz Canon" userId="ff23c1e0-34c7-40fc-8aeb-24f45ddc11cf" providerId="ADAL" clId="{BA241BCB-0902-421B-B173-F998B1CD9BC7}" dt="2022-09-29T21:41:48.691" v="1098" actId="1076"/>
          <ac:picMkLst>
            <pc:docMk/>
            <pc:sldMk cId="3020467402" sldId="327"/>
            <ac:picMk id="4" creationId="{D7EB6306-6B44-8175-C9B8-88557F8C5898}"/>
          </ac:picMkLst>
        </pc:picChg>
      </pc:sldChg>
      <pc:sldChg chg="delSp modSp add mod">
        <pc:chgData name="Norbey Danilo Munoz Canon" userId="ff23c1e0-34c7-40fc-8aeb-24f45ddc11cf" providerId="ADAL" clId="{BA241BCB-0902-421B-B173-F998B1CD9BC7}" dt="2022-09-29T21:56:00.692" v="1106" actId="113"/>
        <pc:sldMkLst>
          <pc:docMk/>
          <pc:sldMk cId="2849699366" sldId="328"/>
        </pc:sldMkLst>
        <pc:spChg chg="mod">
          <ac:chgData name="Norbey Danilo Munoz Canon" userId="ff23c1e0-34c7-40fc-8aeb-24f45ddc11cf" providerId="ADAL" clId="{BA241BCB-0902-421B-B173-F998B1CD9BC7}" dt="2022-09-29T21:56:00.692" v="1106" actId="113"/>
          <ac:spMkLst>
            <pc:docMk/>
            <pc:sldMk cId="2849699366" sldId="328"/>
            <ac:spMk id="215" creationId="{00000000-0000-0000-0000-000000000000}"/>
          </ac:spMkLst>
        </pc:spChg>
        <pc:picChg chg="del">
          <ac:chgData name="Norbey Danilo Munoz Canon" userId="ff23c1e0-34c7-40fc-8aeb-24f45ddc11cf" providerId="ADAL" clId="{BA241BCB-0902-421B-B173-F998B1CD9BC7}" dt="2022-09-15T23:06:23.374" v="796" actId="478"/>
          <ac:picMkLst>
            <pc:docMk/>
            <pc:sldMk cId="2849699366" sldId="328"/>
            <ac:picMk id="3" creationId="{1B8A2CEE-5431-493B-A7F7-289AF2D26531}"/>
          </ac:picMkLst>
        </pc:picChg>
      </pc:sldChg>
      <pc:sldChg chg="add del">
        <pc:chgData name="Norbey Danilo Munoz Canon" userId="ff23c1e0-34c7-40fc-8aeb-24f45ddc11cf" providerId="ADAL" clId="{BA241BCB-0902-421B-B173-F998B1CD9BC7}" dt="2022-10-03T15:37:09.796" v="1665" actId="47"/>
        <pc:sldMkLst>
          <pc:docMk/>
          <pc:sldMk cId="2964066468" sldId="329"/>
        </pc:sldMkLst>
      </pc:sldChg>
      <pc:sldChg chg="delSp modSp add mod">
        <pc:chgData name="Norbey Danilo Munoz Canon" userId="ff23c1e0-34c7-40fc-8aeb-24f45ddc11cf" providerId="ADAL" clId="{BA241BCB-0902-421B-B173-F998B1CD9BC7}" dt="2022-09-29T21:24:00.260" v="853" actId="20577"/>
        <pc:sldMkLst>
          <pc:docMk/>
          <pc:sldMk cId="902172059" sldId="330"/>
        </pc:sldMkLst>
        <pc:spChg chg="mod">
          <ac:chgData name="Norbey Danilo Munoz Canon" userId="ff23c1e0-34c7-40fc-8aeb-24f45ddc11cf" providerId="ADAL" clId="{BA241BCB-0902-421B-B173-F998B1CD9BC7}" dt="2022-09-29T21:24:00.260" v="853" actId="20577"/>
          <ac:spMkLst>
            <pc:docMk/>
            <pc:sldMk cId="902172059" sldId="330"/>
            <ac:spMk id="604" creationId="{00000000-0000-0000-0000-000000000000}"/>
          </ac:spMkLst>
        </pc:spChg>
        <pc:picChg chg="del">
          <ac:chgData name="Norbey Danilo Munoz Canon" userId="ff23c1e0-34c7-40fc-8aeb-24f45ddc11cf" providerId="ADAL" clId="{BA241BCB-0902-421B-B173-F998B1CD9BC7}" dt="2022-09-29T21:23:24.769" v="836" actId="478"/>
          <ac:picMkLst>
            <pc:docMk/>
            <pc:sldMk cId="902172059" sldId="330"/>
            <ac:picMk id="3" creationId="{ADA3994D-3096-70EF-78E5-143BD2F4C061}"/>
          </ac:picMkLst>
        </pc:picChg>
      </pc:sldChg>
      <pc:sldChg chg="addSp modSp add mod">
        <pc:chgData name="Norbey Danilo Munoz Canon" userId="ff23c1e0-34c7-40fc-8aeb-24f45ddc11cf" providerId="ADAL" clId="{BA241BCB-0902-421B-B173-F998B1CD9BC7}" dt="2022-09-29T21:26:43.203" v="957" actId="1076"/>
        <pc:sldMkLst>
          <pc:docMk/>
          <pc:sldMk cId="656379883" sldId="331"/>
        </pc:sldMkLst>
        <pc:spChg chg="mod">
          <ac:chgData name="Norbey Danilo Munoz Canon" userId="ff23c1e0-34c7-40fc-8aeb-24f45ddc11cf" providerId="ADAL" clId="{BA241BCB-0902-421B-B173-F998B1CD9BC7}" dt="2022-09-29T21:24:18.983" v="871" actId="20577"/>
          <ac:spMkLst>
            <pc:docMk/>
            <pc:sldMk cId="656379883" sldId="331"/>
            <ac:spMk id="600" creationId="{00000000-0000-0000-0000-000000000000}"/>
          </ac:spMkLst>
        </pc:spChg>
        <pc:spChg chg="mod">
          <ac:chgData name="Norbey Danilo Munoz Canon" userId="ff23c1e0-34c7-40fc-8aeb-24f45ddc11cf" providerId="ADAL" clId="{BA241BCB-0902-421B-B173-F998B1CD9BC7}" dt="2022-09-29T21:26:18.908" v="951" actId="20577"/>
          <ac:spMkLst>
            <pc:docMk/>
            <pc:sldMk cId="656379883" sldId="331"/>
            <ac:spMk id="604" creationId="{00000000-0000-0000-0000-000000000000}"/>
          </ac:spMkLst>
        </pc:spChg>
        <pc:picChg chg="add mod">
          <ac:chgData name="Norbey Danilo Munoz Canon" userId="ff23c1e0-34c7-40fc-8aeb-24f45ddc11cf" providerId="ADAL" clId="{BA241BCB-0902-421B-B173-F998B1CD9BC7}" dt="2022-09-29T21:26:43.203" v="957" actId="1076"/>
          <ac:picMkLst>
            <pc:docMk/>
            <pc:sldMk cId="656379883" sldId="331"/>
            <ac:picMk id="3" creationId="{957E0458-74DD-9712-B162-06CFA68A850C}"/>
          </ac:picMkLst>
        </pc:picChg>
      </pc:sldChg>
      <pc:sldChg chg="delSp modSp add mod">
        <pc:chgData name="Norbey Danilo Munoz Canon" userId="ff23c1e0-34c7-40fc-8aeb-24f45ddc11cf" providerId="ADAL" clId="{BA241BCB-0902-421B-B173-F998B1CD9BC7}" dt="2022-09-29T21:28:13.900" v="996" actId="114"/>
        <pc:sldMkLst>
          <pc:docMk/>
          <pc:sldMk cId="4163878018" sldId="332"/>
        </pc:sldMkLst>
        <pc:spChg chg="mod">
          <ac:chgData name="Norbey Danilo Munoz Canon" userId="ff23c1e0-34c7-40fc-8aeb-24f45ddc11cf" providerId="ADAL" clId="{BA241BCB-0902-421B-B173-F998B1CD9BC7}" dt="2022-09-29T21:28:13.900" v="996" actId="114"/>
          <ac:spMkLst>
            <pc:docMk/>
            <pc:sldMk cId="4163878018" sldId="332"/>
            <ac:spMk id="604" creationId="{00000000-0000-0000-0000-000000000000}"/>
          </ac:spMkLst>
        </pc:spChg>
        <pc:picChg chg="del">
          <ac:chgData name="Norbey Danilo Munoz Canon" userId="ff23c1e0-34c7-40fc-8aeb-24f45ddc11cf" providerId="ADAL" clId="{BA241BCB-0902-421B-B173-F998B1CD9BC7}" dt="2022-09-29T21:27:28.897" v="981" actId="478"/>
          <ac:picMkLst>
            <pc:docMk/>
            <pc:sldMk cId="4163878018" sldId="332"/>
            <ac:picMk id="3" creationId="{957E0458-74DD-9712-B162-06CFA68A850C}"/>
          </ac:picMkLst>
        </pc:picChg>
      </pc:sldChg>
      <pc:sldChg chg="modSp add mod">
        <pc:chgData name="Norbey Danilo Munoz Canon" userId="ff23c1e0-34c7-40fc-8aeb-24f45ddc11cf" providerId="ADAL" clId="{BA241BCB-0902-421B-B173-F998B1CD9BC7}" dt="2022-09-29T21:29:00.590" v="1012" actId="20577"/>
        <pc:sldMkLst>
          <pc:docMk/>
          <pc:sldMk cId="401369384" sldId="333"/>
        </pc:sldMkLst>
        <pc:spChg chg="mod">
          <ac:chgData name="Norbey Danilo Munoz Canon" userId="ff23c1e0-34c7-40fc-8aeb-24f45ddc11cf" providerId="ADAL" clId="{BA241BCB-0902-421B-B173-F998B1CD9BC7}" dt="2022-09-29T21:29:00.590" v="1012" actId="20577"/>
          <ac:spMkLst>
            <pc:docMk/>
            <pc:sldMk cId="401369384" sldId="333"/>
            <ac:spMk id="604" creationId="{00000000-0000-0000-0000-000000000000}"/>
          </ac:spMkLst>
        </pc:spChg>
      </pc:sldChg>
      <pc:sldChg chg="addSp delSp modSp add mod">
        <pc:chgData name="Norbey Danilo Munoz Canon" userId="ff23c1e0-34c7-40fc-8aeb-24f45ddc11cf" providerId="ADAL" clId="{BA241BCB-0902-421B-B173-F998B1CD9BC7}" dt="2022-09-29T21:30:24.353" v="1034" actId="1076"/>
        <pc:sldMkLst>
          <pc:docMk/>
          <pc:sldMk cId="229840711" sldId="334"/>
        </pc:sldMkLst>
        <pc:spChg chg="mod">
          <ac:chgData name="Norbey Danilo Munoz Canon" userId="ff23c1e0-34c7-40fc-8aeb-24f45ddc11cf" providerId="ADAL" clId="{BA241BCB-0902-421B-B173-F998B1CD9BC7}" dt="2022-09-29T21:29:12.575" v="1025" actId="20577"/>
          <ac:spMkLst>
            <pc:docMk/>
            <pc:sldMk cId="229840711" sldId="334"/>
            <ac:spMk id="600" creationId="{00000000-0000-0000-0000-000000000000}"/>
          </ac:spMkLst>
        </pc:spChg>
        <pc:spChg chg="mod">
          <ac:chgData name="Norbey Danilo Munoz Canon" userId="ff23c1e0-34c7-40fc-8aeb-24f45ddc11cf" providerId="ADAL" clId="{BA241BCB-0902-421B-B173-F998B1CD9BC7}" dt="2022-09-29T21:29:37.483" v="1029" actId="1076"/>
          <ac:spMkLst>
            <pc:docMk/>
            <pc:sldMk cId="229840711" sldId="334"/>
            <ac:spMk id="604" creationId="{00000000-0000-0000-0000-000000000000}"/>
          </ac:spMkLst>
        </pc:spChg>
        <pc:picChg chg="add del">
          <ac:chgData name="Norbey Danilo Munoz Canon" userId="ff23c1e0-34c7-40fc-8aeb-24f45ddc11cf" providerId="ADAL" clId="{BA241BCB-0902-421B-B173-F998B1CD9BC7}" dt="2022-09-29T21:30:15.595" v="1031" actId="478"/>
          <ac:picMkLst>
            <pc:docMk/>
            <pc:sldMk cId="229840711" sldId="334"/>
            <ac:picMk id="3" creationId="{7B6FC673-85DD-8B68-B4E5-DC13A1839857}"/>
          </ac:picMkLst>
        </pc:picChg>
        <pc:picChg chg="add mod">
          <ac:chgData name="Norbey Danilo Munoz Canon" userId="ff23c1e0-34c7-40fc-8aeb-24f45ddc11cf" providerId="ADAL" clId="{BA241BCB-0902-421B-B173-F998B1CD9BC7}" dt="2022-09-29T21:30:24.353" v="1034" actId="1076"/>
          <ac:picMkLst>
            <pc:docMk/>
            <pc:sldMk cId="229840711" sldId="334"/>
            <ac:picMk id="5" creationId="{044F20D9-7FAA-6937-F0AD-29F3DCE1BFCD}"/>
          </ac:picMkLst>
        </pc:picChg>
      </pc:sldChg>
      <pc:sldChg chg="addSp delSp modSp add mod">
        <pc:chgData name="Norbey Danilo Munoz Canon" userId="ff23c1e0-34c7-40fc-8aeb-24f45ddc11cf" providerId="ADAL" clId="{BA241BCB-0902-421B-B173-F998B1CD9BC7}" dt="2022-09-29T21:31:42.993" v="1041" actId="14100"/>
        <pc:sldMkLst>
          <pc:docMk/>
          <pc:sldMk cId="1409985379" sldId="335"/>
        </pc:sldMkLst>
        <pc:picChg chg="add mod">
          <ac:chgData name="Norbey Danilo Munoz Canon" userId="ff23c1e0-34c7-40fc-8aeb-24f45ddc11cf" providerId="ADAL" clId="{BA241BCB-0902-421B-B173-F998B1CD9BC7}" dt="2022-09-29T21:31:42.993" v="1041" actId="14100"/>
          <ac:picMkLst>
            <pc:docMk/>
            <pc:sldMk cId="1409985379" sldId="335"/>
            <ac:picMk id="3" creationId="{31F52A6E-47EC-23FE-75FD-2DFE005C1EF5}"/>
          </ac:picMkLst>
        </pc:picChg>
        <pc:picChg chg="del">
          <ac:chgData name="Norbey Danilo Munoz Canon" userId="ff23c1e0-34c7-40fc-8aeb-24f45ddc11cf" providerId="ADAL" clId="{BA241BCB-0902-421B-B173-F998B1CD9BC7}" dt="2022-09-29T21:31:26.823" v="1036" actId="478"/>
          <ac:picMkLst>
            <pc:docMk/>
            <pc:sldMk cId="1409985379" sldId="335"/>
            <ac:picMk id="5" creationId="{044F20D9-7FAA-6937-F0AD-29F3DCE1BFCD}"/>
          </ac:picMkLst>
        </pc:picChg>
      </pc:sldChg>
      <pc:sldChg chg="addSp delSp modSp add mod">
        <pc:chgData name="Norbey Danilo Munoz Canon" userId="ff23c1e0-34c7-40fc-8aeb-24f45ddc11cf" providerId="ADAL" clId="{BA241BCB-0902-421B-B173-F998B1CD9BC7}" dt="2022-09-29T21:32:24.964" v="1048" actId="1076"/>
        <pc:sldMkLst>
          <pc:docMk/>
          <pc:sldMk cId="627290052" sldId="336"/>
        </pc:sldMkLst>
        <pc:picChg chg="del">
          <ac:chgData name="Norbey Danilo Munoz Canon" userId="ff23c1e0-34c7-40fc-8aeb-24f45ddc11cf" providerId="ADAL" clId="{BA241BCB-0902-421B-B173-F998B1CD9BC7}" dt="2022-09-29T21:31:56.871" v="1043" actId="478"/>
          <ac:picMkLst>
            <pc:docMk/>
            <pc:sldMk cId="627290052" sldId="336"/>
            <ac:picMk id="3" creationId="{31F52A6E-47EC-23FE-75FD-2DFE005C1EF5}"/>
          </ac:picMkLst>
        </pc:picChg>
        <pc:picChg chg="add mod">
          <ac:chgData name="Norbey Danilo Munoz Canon" userId="ff23c1e0-34c7-40fc-8aeb-24f45ddc11cf" providerId="ADAL" clId="{BA241BCB-0902-421B-B173-F998B1CD9BC7}" dt="2022-09-29T21:32:24.964" v="1048" actId="1076"/>
          <ac:picMkLst>
            <pc:docMk/>
            <pc:sldMk cId="627290052" sldId="336"/>
            <ac:picMk id="4" creationId="{9F67A7A3-70FD-D1C5-2F75-76680FE76A5E}"/>
          </ac:picMkLst>
        </pc:picChg>
      </pc:sldChg>
      <pc:sldChg chg="modSp add mod ord">
        <pc:chgData name="Norbey Danilo Munoz Canon" userId="ff23c1e0-34c7-40fc-8aeb-24f45ddc11cf" providerId="ADAL" clId="{BA241BCB-0902-421B-B173-F998B1CD9BC7}" dt="2022-09-29T21:59:21.834" v="1150" actId="1076"/>
        <pc:sldMkLst>
          <pc:docMk/>
          <pc:sldMk cId="4220009128" sldId="337"/>
        </pc:sldMkLst>
        <pc:spChg chg="mod">
          <ac:chgData name="Norbey Danilo Munoz Canon" userId="ff23c1e0-34c7-40fc-8aeb-24f45ddc11cf" providerId="ADAL" clId="{BA241BCB-0902-421B-B173-F998B1CD9BC7}" dt="2022-09-29T21:56:43.894" v="1121" actId="1076"/>
          <ac:spMkLst>
            <pc:docMk/>
            <pc:sldMk cId="4220009128" sldId="337"/>
            <ac:spMk id="214" creationId="{00000000-0000-0000-0000-000000000000}"/>
          </ac:spMkLst>
        </pc:spChg>
        <pc:spChg chg="mod">
          <ac:chgData name="Norbey Danilo Munoz Canon" userId="ff23c1e0-34c7-40fc-8aeb-24f45ddc11cf" providerId="ADAL" clId="{BA241BCB-0902-421B-B173-F998B1CD9BC7}" dt="2022-09-29T21:59:21.834" v="1150" actId="1076"/>
          <ac:spMkLst>
            <pc:docMk/>
            <pc:sldMk cId="4220009128" sldId="337"/>
            <ac:spMk id="215" creationId="{00000000-0000-0000-0000-000000000000}"/>
          </ac:spMkLst>
        </pc:spChg>
      </pc:sldChg>
      <pc:sldChg chg="modSp add mod">
        <pc:chgData name="Norbey Danilo Munoz Canon" userId="ff23c1e0-34c7-40fc-8aeb-24f45ddc11cf" providerId="ADAL" clId="{BA241BCB-0902-421B-B173-F998B1CD9BC7}" dt="2022-09-29T22:01:06.119" v="1164" actId="20577"/>
        <pc:sldMkLst>
          <pc:docMk/>
          <pc:sldMk cId="259948315" sldId="338"/>
        </pc:sldMkLst>
        <pc:spChg chg="mod">
          <ac:chgData name="Norbey Danilo Munoz Canon" userId="ff23c1e0-34c7-40fc-8aeb-24f45ddc11cf" providerId="ADAL" clId="{BA241BCB-0902-421B-B173-F998B1CD9BC7}" dt="2022-09-29T22:01:06.119" v="1164" actId="20577"/>
          <ac:spMkLst>
            <pc:docMk/>
            <pc:sldMk cId="259948315" sldId="338"/>
            <ac:spMk id="215" creationId="{00000000-0000-0000-0000-000000000000}"/>
          </ac:spMkLst>
        </pc:spChg>
      </pc:sldChg>
      <pc:sldChg chg="addSp delSp modSp add mod">
        <pc:chgData name="Norbey Danilo Munoz Canon" userId="ff23c1e0-34c7-40fc-8aeb-24f45ddc11cf" providerId="ADAL" clId="{BA241BCB-0902-421B-B173-F998B1CD9BC7}" dt="2022-09-29T22:04:53.543" v="1174" actId="478"/>
        <pc:sldMkLst>
          <pc:docMk/>
          <pc:sldMk cId="1350345252" sldId="339"/>
        </pc:sldMkLst>
        <pc:spChg chg="add del mod">
          <ac:chgData name="Norbey Danilo Munoz Canon" userId="ff23c1e0-34c7-40fc-8aeb-24f45ddc11cf" providerId="ADAL" clId="{BA241BCB-0902-421B-B173-F998B1CD9BC7}" dt="2022-09-29T22:01:29.134" v="1167" actId="478"/>
          <ac:spMkLst>
            <pc:docMk/>
            <pc:sldMk cId="1350345252" sldId="339"/>
            <ac:spMk id="3" creationId="{BFA6D67D-FF3C-14DC-A6E6-0DCA0E7BE3AE}"/>
          </ac:spMkLst>
        </pc:spChg>
        <pc:spChg chg="del">
          <ac:chgData name="Norbey Danilo Munoz Canon" userId="ff23c1e0-34c7-40fc-8aeb-24f45ddc11cf" providerId="ADAL" clId="{BA241BCB-0902-421B-B173-F998B1CD9BC7}" dt="2022-09-29T22:01:26.785" v="1166" actId="478"/>
          <ac:spMkLst>
            <pc:docMk/>
            <pc:sldMk cId="1350345252" sldId="339"/>
            <ac:spMk id="215" creationId="{00000000-0000-0000-0000-000000000000}"/>
          </ac:spMkLst>
        </pc:spChg>
        <pc:picChg chg="add del mod">
          <ac:chgData name="Norbey Danilo Munoz Canon" userId="ff23c1e0-34c7-40fc-8aeb-24f45ddc11cf" providerId="ADAL" clId="{BA241BCB-0902-421B-B173-F998B1CD9BC7}" dt="2022-09-29T22:04:53.543" v="1174" actId="478"/>
          <ac:picMkLst>
            <pc:docMk/>
            <pc:sldMk cId="1350345252" sldId="339"/>
            <ac:picMk id="5" creationId="{D0A106E7-FEF3-9769-EF05-766452241D4B}"/>
          </ac:picMkLst>
        </pc:picChg>
      </pc:sldChg>
      <pc:sldChg chg="addSp delSp modSp add mod">
        <pc:chgData name="Norbey Danilo Munoz Canon" userId="ff23c1e0-34c7-40fc-8aeb-24f45ddc11cf" providerId="ADAL" clId="{BA241BCB-0902-421B-B173-F998B1CD9BC7}" dt="2022-09-29T22:06:30.438" v="1224" actId="1076"/>
        <pc:sldMkLst>
          <pc:docMk/>
          <pc:sldMk cId="1493365117" sldId="340"/>
        </pc:sldMkLst>
        <pc:spChg chg="add mod">
          <ac:chgData name="Norbey Danilo Munoz Canon" userId="ff23c1e0-34c7-40fc-8aeb-24f45ddc11cf" providerId="ADAL" clId="{BA241BCB-0902-421B-B173-F998B1CD9BC7}" dt="2022-09-29T22:06:30.438" v="1224" actId="1076"/>
          <ac:spMkLst>
            <pc:docMk/>
            <pc:sldMk cId="1493365117" sldId="340"/>
            <ac:spMk id="4" creationId="{58995E2E-FCD2-8848-FD9E-044DDA94C617}"/>
          </ac:spMkLst>
        </pc:spChg>
        <pc:picChg chg="add mod">
          <ac:chgData name="Norbey Danilo Munoz Canon" userId="ff23c1e0-34c7-40fc-8aeb-24f45ddc11cf" providerId="ADAL" clId="{BA241BCB-0902-421B-B173-F998B1CD9BC7}" dt="2022-09-29T22:05:38.537" v="1185" actId="14100"/>
          <ac:picMkLst>
            <pc:docMk/>
            <pc:sldMk cId="1493365117" sldId="340"/>
            <ac:picMk id="3" creationId="{DBF005CD-859E-527C-DDC8-43C8D5B6BBB3}"/>
          </ac:picMkLst>
        </pc:picChg>
        <pc:picChg chg="del">
          <ac:chgData name="Norbey Danilo Munoz Canon" userId="ff23c1e0-34c7-40fc-8aeb-24f45ddc11cf" providerId="ADAL" clId="{BA241BCB-0902-421B-B173-F998B1CD9BC7}" dt="2022-09-29T22:04:57.850" v="1176" actId="478"/>
          <ac:picMkLst>
            <pc:docMk/>
            <pc:sldMk cId="1493365117" sldId="340"/>
            <ac:picMk id="5" creationId="{D0A106E7-FEF3-9769-EF05-766452241D4B}"/>
          </ac:picMkLst>
        </pc:picChg>
      </pc:sldChg>
      <pc:sldChg chg="modSp add mod ord">
        <pc:chgData name="Norbey Danilo Munoz Canon" userId="ff23c1e0-34c7-40fc-8aeb-24f45ddc11cf" providerId="ADAL" clId="{BA241BCB-0902-421B-B173-F998B1CD9BC7}" dt="2022-09-29T22:08:56.698" v="1262" actId="1076"/>
        <pc:sldMkLst>
          <pc:docMk/>
          <pc:sldMk cId="3978085646" sldId="341"/>
        </pc:sldMkLst>
        <pc:spChg chg="mod">
          <ac:chgData name="Norbey Danilo Munoz Canon" userId="ff23c1e0-34c7-40fc-8aeb-24f45ddc11cf" providerId="ADAL" clId="{BA241BCB-0902-421B-B173-F998B1CD9BC7}" dt="2022-09-29T22:07:03.882" v="1244" actId="1076"/>
          <ac:spMkLst>
            <pc:docMk/>
            <pc:sldMk cId="3978085646" sldId="341"/>
            <ac:spMk id="229" creationId="{00000000-0000-0000-0000-000000000000}"/>
          </ac:spMkLst>
        </pc:spChg>
        <pc:spChg chg="mod">
          <ac:chgData name="Norbey Danilo Munoz Canon" userId="ff23c1e0-34c7-40fc-8aeb-24f45ddc11cf" providerId="ADAL" clId="{BA241BCB-0902-421B-B173-F998B1CD9BC7}" dt="2022-09-29T22:08:56.698" v="1262" actId="1076"/>
          <ac:spMkLst>
            <pc:docMk/>
            <pc:sldMk cId="3978085646" sldId="341"/>
            <ac:spMk id="230" creationId="{00000000-0000-0000-0000-000000000000}"/>
          </ac:spMkLst>
        </pc:spChg>
      </pc:sldChg>
      <pc:sldChg chg="modSp add mod">
        <pc:chgData name="Norbey Danilo Munoz Canon" userId="ff23c1e0-34c7-40fc-8aeb-24f45ddc11cf" providerId="ADAL" clId="{BA241BCB-0902-421B-B173-F998B1CD9BC7}" dt="2022-09-29T22:09:31.927" v="1278" actId="14100"/>
        <pc:sldMkLst>
          <pc:docMk/>
          <pc:sldMk cId="1968651027" sldId="342"/>
        </pc:sldMkLst>
        <pc:spChg chg="mod">
          <ac:chgData name="Norbey Danilo Munoz Canon" userId="ff23c1e0-34c7-40fc-8aeb-24f45ddc11cf" providerId="ADAL" clId="{BA241BCB-0902-421B-B173-F998B1CD9BC7}" dt="2022-09-29T22:09:31.927" v="1278" actId="14100"/>
          <ac:spMkLst>
            <pc:docMk/>
            <pc:sldMk cId="1968651027" sldId="342"/>
            <ac:spMk id="230" creationId="{00000000-0000-0000-0000-000000000000}"/>
          </ac:spMkLst>
        </pc:spChg>
      </pc:sldChg>
      <pc:sldChg chg="modSp add mod">
        <pc:chgData name="Norbey Danilo Munoz Canon" userId="ff23c1e0-34c7-40fc-8aeb-24f45ddc11cf" providerId="ADAL" clId="{BA241BCB-0902-421B-B173-F998B1CD9BC7}" dt="2022-09-29T22:10:59.249" v="1288" actId="6549"/>
        <pc:sldMkLst>
          <pc:docMk/>
          <pc:sldMk cId="2113483235" sldId="343"/>
        </pc:sldMkLst>
        <pc:spChg chg="mod">
          <ac:chgData name="Norbey Danilo Munoz Canon" userId="ff23c1e0-34c7-40fc-8aeb-24f45ddc11cf" providerId="ADAL" clId="{BA241BCB-0902-421B-B173-F998B1CD9BC7}" dt="2022-09-29T22:10:59.249" v="1288" actId="6549"/>
          <ac:spMkLst>
            <pc:docMk/>
            <pc:sldMk cId="2113483235" sldId="343"/>
            <ac:spMk id="230" creationId="{00000000-0000-0000-0000-000000000000}"/>
          </ac:spMkLst>
        </pc:spChg>
      </pc:sldChg>
      <pc:sldChg chg="modSp add mod">
        <pc:chgData name="Norbey Danilo Munoz Canon" userId="ff23c1e0-34c7-40fc-8aeb-24f45ddc11cf" providerId="ADAL" clId="{BA241BCB-0902-421B-B173-F998B1CD9BC7}" dt="2022-09-29T22:22:56.857" v="1309" actId="20577"/>
        <pc:sldMkLst>
          <pc:docMk/>
          <pc:sldMk cId="3236106390" sldId="344"/>
        </pc:sldMkLst>
        <pc:spChg chg="mod">
          <ac:chgData name="Norbey Danilo Munoz Canon" userId="ff23c1e0-34c7-40fc-8aeb-24f45ddc11cf" providerId="ADAL" clId="{BA241BCB-0902-421B-B173-F998B1CD9BC7}" dt="2022-09-29T22:22:56.857" v="1309" actId="20577"/>
          <ac:spMkLst>
            <pc:docMk/>
            <pc:sldMk cId="3236106390" sldId="344"/>
            <ac:spMk id="230" creationId="{00000000-0000-0000-0000-000000000000}"/>
          </ac:spMkLst>
        </pc:spChg>
      </pc:sldChg>
      <pc:sldChg chg="modSp add mod">
        <pc:chgData name="Norbey Danilo Munoz Canon" userId="ff23c1e0-34c7-40fc-8aeb-24f45ddc11cf" providerId="ADAL" clId="{BA241BCB-0902-421B-B173-F998B1CD9BC7}" dt="2022-09-29T22:25:29.629" v="1336" actId="114"/>
        <pc:sldMkLst>
          <pc:docMk/>
          <pc:sldMk cId="1579845714" sldId="345"/>
        </pc:sldMkLst>
        <pc:spChg chg="mod">
          <ac:chgData name="Norbey Danilo Munoz Canon" userId="ff23c1e0-34c7-40fc-8aeb-24f45ddc11cf" providerId="ADAL" clId="{BA241BCB-0902-421B-B173-F998B1CD9BC7}" dt="2022-09-29T22:25:29.629" v="1336" actId="114"/>
          <ac:spMkLst>
            <pc:docMk/>
            <pc:sldMk cId="1579845714" sldId="345"/>
            <ac:spMk id="230" creationId="{00000000-0000-0000-0000-000000000000}"/>
          </ac:spMkLst>
        </pc:spChg>
      </pc:sldChg>
      <pc:sldChg chg="addSp delSp modSp add mod ord">
        <pc:chgData name="Norbey Danilo Munoz Canon" userId="ff23c1e0-34c7-40fc-8aeb-24f45ddc11cf" providerId="ADAL" clId="{BA241BCB-0902-421B-B173-F998B1CD9BC7}" dt="2022-09-29T22:27:01.061" v="1377" actId="207"/>
        <pc:sldMkLst>
          <pc:docMk/>
          <pc:sldMk cId="2208048269" sldId="346"/>
        </pc:sldMkLst>
        <pc:spChg chg="add del mod">
          <ac:chgData name="Norbey Danilo Munoz Canon" userId="ff23c1e0-34c7-40fc-8aeb-24f45ddc11cf" providerId="ADAL" clId="{BA241BCB-0902-421B-B173-F998B1CD9BC7}" dt="2022-09-29T22:25:59.052" v="1341" actId="478"/>
          <ac:spMkLst>
            <pc:docMk/>
            <pc:sldMk cId="2208048269" sldId="346"/>
            <ac:spMk id="3" creationId="{997AF87B-9136-3621-28B7-ADD61E052D42}"/>
          </ac:spMkLst>
        </pc:spChg>
        <pc:spChg chg="mod">
          <ac:chgData name="Norbey Danilo Munoz Canon" userId="ff23c1e0-34c7-40fc-8aeb-24f45ddc11cf" providerId="ADAL" clId="{BA241BCB-0902-421B-B173-F998B1CD9BC7}" dt="2022-09-29T22:26:13.618" v="1357" actId="1076"/>
          <ac:spMkLst>
            <pc:docMk/>
            <pc:sldMk cId="2208048269" sldId="346"/>
            <ac:spMk id="497" creationId="{00000000-0000-0000-0000-000000000000}"/>
          </ac:spMkLst>
        </pc:spChg>
        <pc:spChg chg="mod">
          <ac:chgData name="Norbey Danilo Munoz Canon" userId="ff23c1e0-34c7-40fc-8aeb-24f45ddc11cf" providerId="ADAL" clId="{BA241BCB-0902-421B-B173-F998B1CD9BC7}" dt="2022-09-29T22:27:01.061" v="1377" actId="207"/>
          <ac:spMkLst>
            <pc:docMk/>
            <pc:sldMk cId="2208048269" sldId="346"/>
            <ac:spMk id="498" creationId="{00000000-0000-0000-0000-000000000000}"/>
          </ac:spMkLst>
        </pc:spChg>
        <pc:spChg chg="del">
          <ac:chgData name="Norbey Danilo Munoz Canon" userId="ff23c1e0-34c7-40fc-8aeb-24f45ddc11cf" providerId="ADAL" clId="{BA241BCB-0902-421B-B173-F998B1CD9BC7}" dt="2022-09-29T22:25:56.507" v="1340" actId="478"/>
          <ac:spMkLst>
            <pc:docMk/>
            <pc:sldMk cId="2208048269" sldId="346"/>
            <ac:spMk id="499" creationId="{00000000-0000-0000-0000-000000000000}"/>
          </ac:spMkLst>
        </pc:spChg>
      </pc:sldChg>
      <pc:sldChg chg="addSp delSp modSp add mod">
        <pc:chgData name="Norbey Danilo Munoz Canon" userId="ff23c1e0-34c7-40fc-8aeb-24f45ddc11cf" providerId="ADAL" clId="{BA241BCB-0902-421B-B173-F998B1CD9BC7}" dt="2022-09-29T22:31:05.257" v="1403" actId="1076"/>
        <pc:sldMkLst>
          <pc:docMk/>
          <pc:sldMk cId="3487862423" sldId="347"/>
        </pc:sldMkLst>
        <pc:spChg chg="add del mod">
          <ac:chgData name="Norbey Danilo Munoz Canon" userId="ff23c1e0-34c7-40fc-8aeb-24f45ddc11cf" providerId="ADAL" clId="{BA241BCB-0902-421B-B173-F998B1CD9BC7}" dt="2022-09-29T22:29:43.489" v="1380" actId="478"/>
          <ac:spMkLst>
            <pc:docMk/>
            <pc:sldMk cId="3487862423" sldId="347"/>
            <ac:spMk id="3" creationId="{DBBB96BA-E706-A8A0-10DE-5AF94F121163}"/>
          </ac:spMkLst>
        </pc:spChg>
        <pc:spChg chg="add mod">
          <ac:chgData name="Norbey Danilo Munoz Canon" userId="ff23c1e0-34c7-40fc-8aeb-24f45ddc11cf" providerId="ADAL" clId="{BA241BCB-0902-421B-B173-F998B1CD9BC7}" dt="2022-09-29T22:30:32.565" v="1395" actId="1076"/>
          <ac:spMkLst>
            <pc:docMk/>
            <pc:sldMk cId="3487862423" sldId="347"/>
            <ac:spMk id="9" creationId="{F573812E-1AEF-D0D2-EFBB-2BA820AD4046}"/>
          </ac:spMkLst>
        </pc:spChg>
        <pc:spChg chg="add mod">
          <ac:chgData name="Norbey Danilo Munoz Canon" userId="ff23c1e0-34c7-40fc-8aeb-24f45ddc11cf" providerId="ADAL" clId="{BA241BCB-0902-421B-B173-F998B1CD9BC7}" dt="2022-09-29T22:31:05.257" v="1403" actId="1076"/>
          <ac:spMkLst>
            <pc:docMk/>
            <pc:sldMk cId="3487862423" sldId="347"/>
            <ac:spMk id="13" creationId="{6EF5C728-970F-BD1A-34A6-2A2281A810C4}"/>
          </ac:spMkLst>
        </pc:spChg>
        <pc:spChg chg="del">
          <ac:chgData name="Norbey Danilo Munoz Canon" userId="ff23c1e0-34c7-40fc-8aeb-24f45ddc11cf" providerId="ADAL" clId="{BA241BCB-0902-421B-B173-F998B1CD9BC7}" dt="2022-09-29T22:29:41.371" v="1379" actId="478"/>
          <ac:spMkLst>
            <pc:docMk/>
            <pc:sldMk cId="3487862423" sldId="347"/>
            <ac:spMk id="498" creationId="{00000000-0000-0000-0000-000000000000}"/>
          </ac:spMkLst>
        </pc:spChg>
        <pc:picChg chg="add mod">
          <ac:chgData name="Norbey Danilo Munoz Canon" userId="ff23c1e0-34c7-40fc-8aeb-24f45ddc11cf" providerId="ADAL" clId="{BA241BCB-0902-421B-B173-F998B1CD9BC7}" dt="2022-09-29T22:29:57.756" v="1383" actId="1076"/>
          <ac:picMkLst>
            <pc:docMk/>
            <pc:sldMk cId="3487862423" sldId="347"/>
            <ac:picMk id="5" creationId="{DE0F3E51-85E2-4EA5-F085-0262362060E2}"/>
          </ac:picMkLst>
        </pc:picChg>
        <pc:picChg chg="add mod">
          <ac:chgData name="Norbey Danilo Munoz Canon" userId="ff23c1e0-34c7-40fc-8aeb-24f45ddc11cf" providerId="ADAL" clId="{BA241BCB-0902-421B-B173-F998B1CD9BC7}" dt="2022-09-29T22:30:11.513" v="1386" actId="1076"/>
          <ac:picMkLst>
            <pc:docMk/>
            <pc:sldMk cId="3487862423" sldId="347"/>
            <ac:picMk id="7" creationId="{DBB2A2F5-0864-D3B3-9F2F-1DC15A7A1DD1}"/>
          </ac:picMkLst>
        </pc:picChg>
        <pc:picChg chg="add mod">
          <ac:chgData name="Norbey Danilo Munoz Canon" userId="ff23c1e0-34c7-40fc-8aeb-24f45ddc11cf" providerId="ADAL" clId="{BA241BCB-0902-421B-B173-F998B1CD9BC7}" dt="2022-09-29T22:30:48.147" v="1398" actId="1076"/>
          <ac:picMkLst>
            <pc:docMk/>
            <pc:sldMk cId="3487862423" sldId="347"/>
            <ac:picMk id="11" creationId="{6B416D03-EA2A-93DB-98A6-F7E623B3BA56}"/>
          </ac:picMkLst>
        </pc:picChg>
      </pc:sldChg>
      <pc:sldChg chg="addSp modSp add mod ord">
        <pc:chgData name="Norbey Danilo Munoz Canon" userId="ff23c1e0-34c7-40fc-8aeb-24f45ddc11cf" providerId="ADAL" clId="{BA241BCB-0902-421B-B173-F998B1CD9BC7}" dt="2022-09-29T22:32:35.006" v="1441" actId="1076"/>
        <pc:sldMkLst>
          <pc:docMk/>
          <pc:sldMk cId="3375456002" sldId="348"/>
        </pc:sldMkLst>
        <pc:spChg chg="mod">
          <ac:chgData name="Norbey Danilo Munoz Canon" userId="ff23c1e0-34c7-40fc-8aeb-24f45ddc11cf" providerId="ADAL" clId="{BA241BCB-0902-421B-B173-F998B1CD9BC7}" dt="2022-09-29T22:31:30.354" v="1415" actId="20577"/>
          <ac:spMkLst>
            <pc:docMk/>
            <pc:sldMk cId="3375456002" sldId="348"/>
            <ac:spMk id="497" creationId="{00000000-0000-0000-0000-000000000000}"/>
          </ac:spMkLst>
        </pc:spChg>
        <pc:spChg chg="mod">
          <ac:chgData name="Norbey Danilo Munoz Canon" userId="ff23c1e0-34c7-40fc-8aeb-24f45ddc11cf" providerId="ADAL" clId="{BA241BCB-0902-421B-B173-F998B1CD9BC7}" dt="2022-09-29T22:32:03.365" v="1433" actId="14100"/>
          <ac:spMkLst>
            <pc:docMk/>
            <pc:sldMk cId="3375456002" sldId="348"/>
            <ac:spMk id="498" creationId="{00000000-0000-0000-0000-000000000000}"/>
          </ac:spMkLst>
        </pc:spChg>
        <pc:picChg chg="add mod">
          <ac:chgData name="Norbey Danilo Munoz Canon" userId="ff23c1e0-34c7-40fc-8aeb-24f45ddc11cf" providerId="ADAL" clId="{BA241BCB-0902-421B-B173-F998B1CD9BC7}" dt="2022-09-29T22:32:35.006" v="1441" actId="1076"/>
          <ac:picMkLst>
            <pc:docMk/>
            <pc:sldMk cId="3375456002" sldId="348"/>
            <ac:picMk id="3" creationId="{5E562B6D-E6D0-ED82-A558-7F6838C4C9FA}"/>
          </ac:picMkLst>
        </pc:picChg>
      </pc:sldChg>
      <pc:sldChg chg="delSp modSp add mod">
        <pc:chgData name="Norbey Danilo Munoz Canon" userId="ff23c1e0-34c7-40fc-8aeb-24f45ddc11cf" providerId="ADAL" clId="{BA241BCB-0902-421B-B173-F998B1CD9BC7}" dt="2022-09-29T22:33:10.381" v="1451" actId="20577"/>
        <pc:sldMkLst>
          <pc:docMk/>
          <pc:sldMk cId="4238538203" sldId="349"/>
        </pc:sldMkLst>
        <pc:spChg chg="mod">
          <ac:chgData name="Norbey Danilo Munoz Canon" userId="ff23c1e0-34c7-40fc-8aeb-24f45ddc11cf" providerId="ADAL" clId="{BA241BCB-0902-421B-B173-F998B1CD9BC7}" dt="2022-09-29T22:33:10.381" v="1451" actId="20577"/>
          <ac:spMkLst>
            <pc:docMk/>
            <pc:sldMk cId="4238538203" sldId="349"/>
            <ac:spMk id="498" creationId="{00000000-0000-0000-0000-000000000000}"/>
          </ac:spMkLst>
        </pc:spChg>
        <pc:picChg chg="del">
          <ac:chgData name="Norbey Danilo Munoz Canon" userId="ff23c1e0-34c7-40fc-8aeb-24f45ddc11cf" providerId="ADAL" clId="{BA241BCB-0902-421B-B173-F998B1CD9BC7}" dt="2022-09-29T22:32:50.864" v="1443" actId="478"/>
          <ac:picMkLst>
            <pc:docMk/>
            <pc:sldMk cId="4238538203" sldId="349"/>
            <ac:picMk id="3" creationId="{5E562B6D-E6D0-ED82-A558-7F6838C4C9FA}"/>
          </ac:picMkLst>
        </pc:picChg>
      </pc:sldChg>
      <pc:sldChg chg="modSp add mod">
        <pc:chgData name="Norbey Danilo Munoz Canon" userId="ff23c1e0-34c7-40fc-8aeb-24f45ddc11cf" providerId="ADAL" clId="{BA241BCB-0902-421B-B173-F998B1CD9BC7}" dt="2022-09-29T22:33:47.331" v="1464" actId="20577"/>
        <pc:sldMkLst>
          <pc:docMk/>
          <pc:sldMk cId="57352627" sldId="350"/>
        </pc:sldMkLst>
        <pc:spChg chg="mod">
          <ac:chgData name="Norbey Danilo Munoz Canon" userId="ff23c1e0-34c7-40fc-8aeb-24f45ddc11cf" providerId="ADAL" clId="{BA241BCB-0902-421B-B173-F998B1CD9BC7}" dt="2022-09-29T22:33:47.331" v="1464" actId="20577"/>
          <ac:spMkLst>
            <pc:docMk/>
            <pc:sldMk cId="57352627" sldId="350"/>
            <ac:spMk id="498" creationId="{00000000-0000-0000-0000-000000000000}"/>
          </ac:spMkLst>
        </pc:spChg>
      </pc:sldChg>
      <pc:sldChg chg="addSp modSp add mod">
        <pc:chgData name="Norbey Danilo Munoz Canon" userId="ff23c1e0-34c7-40fc-8aeb-24f45ddc11cf" providerId="ADAL" clId="{BA241BCB-0902-421B-B173-F998B1CD9BC7}" dt="2022-09-29T22:35:26.282" v="1472" actId="1076"/>
        <pc:sldMkLst>
          <pc:docMk/>
          <pc:sldMk cId="2782091756" sldId="351"/>
        </pc:sldMkLst>
        <pc:spChg chg="mod">
          <ac:chgData name="Norbey Danilo Munoz Canon" userId="ff23c1e0-34c7-40fc-8aeb-24f45ddc11cf" providerId="ADAL" clId="{BA241BCB-0902-421B-B173-F998B1CD9BC7}" dt="2022-09-29T22:34:05.796" v="1467" actId="14100"/>
          <ac:spMkLst>
            <pc:docMk/>
            <pc:sldMk cId="2782091756" sldId="351"/>
            <ac:spMk id="498" creationId="{00000000-0000-0000-0000-000000000000}"/>
          </ac:spMkLst>
        </pc:spChg>
        <pc:picChg chg="add mod">
          <ac:chgData name="Norbey Danilo Munoz Canon" userId="ff23c1e0-34c7-40fc-8aeb-24f45ddc11cf" providerId="ADAL" clId="{BA241BCB-0902-421B-B173-F998B1CD9BC7}" dt="2022-09-29T22:35:26.282" v="1472" actId="1076"/>
          <ac:picMkLst>
            <pc:docMk/>
            <pc:sldMk cId="2782091756" sldId="351"/>
            <ac:picMk id="3" creationId="{BD75A843-2F2B-B5DB-BB8F-F90E1AA6A86C}"/>
          </ac:picMkLst>
        </pc:picChg>
      </pc:sldChg>
      <pc:sldChg chg="addSp delSp modSp add mod ord">
        <pc:chgData name="Norbey Danilo Munoz Canon" userId="ff23c1e0-34c7-40fc-8aeb-24f45ddc11cf" providerId="ADAL" clId="{BA241BCB-0902-421B-B173-F998B1CD9BC7}" dt="2022-09-29T22:41:13.778" v="1524" actId="114"/>
        <pc:sldMkLst>
          <pc:docMk/>
          <pc:sldMk cId="2998716795" sldId="352"/>
        </pc:sldMkLst>
        <pc:spChg chg="add del mod">
          <ac:chgData name="Norbey Danilo Munoz Canon" userId="ff23c1e0-34c7-40fc-8aeb-24f45ddc11cf" providerId="ADAL" clId="{BA241BCB-0902-421B-B173-F998B1CD9BC7}" dt="2022-09-29T22:35:53.399" v="1477" actId="478"/>
          <ac:spMkLst>
            <pc:docMk/>
            <pc:sldMk cId="2998716795" sldId="352"/>
            <ac:spMk id="3" creationId="{D37A01D5-0C7E-4B9A-7C54-D5584AC87B17}"/>
          </ac:spMkLst>
        </pc:spChg>
        <pc:spChg chg="add del mod">
          <ac:chgData name="Norbey Danilo Munoz Canon" userId="ff23c1e0-34c7-40fc-8aeb-24f45ddc11cf" providerId="ADAL" clId="{BA241BCB-0902-421B-B173-F998B1CD9BC7}" dt="2022-09-29T22:35:59.734" v="1479" actId="478"/>
          <ac:spMkLst>
            <pc:docMk/>
            <pc:sldMk cId="2998716795" sldId="352"/>
            <ac:spMk id="5" creationId="{813DEA2B-A0AA-2404-BBDD-ED232E6B3BF7}"/>
          </ac:spMkLst>
        </pc:spChg>
        <pc:spChg chg="mod">
          <ac:chgData name="Norbey Danilo Munoz Canon" userId="ff23c1e0-34c7-40fc-8aeb-24f45ddc11cf" providerId="ADAL" clId="{BA241BCB-0902-421B-B173-F998B1CD9BC7}" dt="2022-09-29T22:41:13.778" v="1524" actId="114"/>
          <ac:spMkLst>
            <pc:docMk/>
            <pc:sldMk cId="2998716795" sldId="352"/>
            <ac:spMk id="222" creationId="{00000000-0000-0000-0000-000000000000}"/>
          </ac:spMkLst>
        </pc:spChg>
        <pc:spChg chg="del">
          <ac:chgData name="Norbey Danilo Munoz Canon" userId="ff23c1e0-34c7-40fc-8aeb-24f45ddc11cf" providerId="ADAL" clId="{BA241BCB-0902-421B-B173-F998B1CD9BC7}" dt="2022-09-29T22:35:57.740" v="1478" actId="478"/>
          <ac:spMkLst>
            <pc:docMk/>
            <pc:sldMk cId="2998716795" sldId="352"/>
            <ac:spMk id="223" creationId="{00000000-0000-0000-0000-000000000000}"/>
          </ac:spMkLst>
        </pc:spChg>
        <pc:spChg chg="del">
          <ac:chgData name="Norbey Danilo Munoz Canon" userId="ff23c1e0-34c7-40fc-8aeb-24f45ddc11cf" providerId="ADAL" clId="{BA241BCB-0902-421B-B173-F998B1CD9BC7}" dt="2022-09-29T22:35:50.627" v="1476" actId="478"/>
          <ac:spMkLst>
            <pc:docMk/>
            <pc:sldMk cId="2998716795" sldId="352"/>
            <ac:spMk id="224" creationId="{00000000-0000-0000-0000-000000000000}"/>
          </ac:spMkLst>
        </pc:spChg>
      </pc:sldChg>
      <pc:sldChg chg="addSp delSp modSp add mod ord">
        <pc:chgData name="Norbey Danilo Munoz Canon" userId="ff23c1e0-34c7-40fc-8aeb-24f45ddc11cf" providerId="ADAL" clId="{BA241BCB-0902-421B-B173-F998B1CD9BC7}" dt="2022-09-29T22:42:18.365" v="1537" actId="1076"/>
        <pc:sldMkLst>
          <pc:docMk/>
          <pc:sldMk cId="937318894" sldId="353"/>
        </pc:sldMkLst>
        <pc:spChg chg="mod">
          <ac:chgData name="Norbey Danilo Munoz Canon" userId="ff23c1e0-34c7-40fc-8aeb-24f45ddc11cf" providerId="ADAL" clId="{BA241BCB-0902-421B-B173-F998B1CD9BC7}" dt="2022-09-29T22:41:56.857" v="1529" actId="114"/>
          <ac:spMkLst>
            <pc:docMk/>
            <pc:sldMk cId="937318894" sldId="353"/>
            <ac:spMk id="498" creationId="{00000000-0000-0000-0000-000000000000}"/>
          </ac:spMkLst>
        </pc:spChg>
        <pc:picChg chg="del">
          <ac:chgData name="Norbey Danilo Munoz Canon" userId="ff23c1e0-34c7-40fc-8aeb-24f45ddc11cf" providerId="ADAL" clId="{BA241BCB-0902-421B-B173-F998B1CD9BC7}" dt="2022-09-29T22:41:59.220" v="1530" actId="478"/>
          <ac:picMkLst>
            <pc:docMk/>
            <pc:sldMk cId="937318894" sldId="353"/>
            <ac:picMk id="3" creationId="{BD75A843-2F2B-B5DB-BB8F-F90E1AA6A86C}"/>
          </ac:picMkLst>
        </pc:picChg>
        <pc:picChg chg="add mod">
          <ac:chgData name="Norbey Danilo Munoz Canon" userId="ff23c1e0-34c7-40fc-8aeb-24f45ddc11cf" providerId="ADAL" clId="{BA241BCB-0902-421B-B173-F998B1CD9BC7}" dt="2022-09-29T22:42:18.365" v="1537" actId="1076"/>
          <ac:picMkLst>
            <pc:docMk/>
            <pc:sldMk cId="937318894" sldId="353"/>
            <ac:picMk id="4" creationId="{08269BCE-0B6D-5EBA-89A7-8498B4757DBB}"/>
          </ac:picMkLst>
        </pc:picChg>
      </pc:sldChg>
      <pc:sldChg chg="addSp delSp modSp add mod">
        <pc:chgData name="Norbey Danilo Munoz Canon" userId="ff23c1e0-34c7-40fc-8aeb-24f45ddc11cf" providerId="ADAL" clId="{BA241BCB-0902-421B-B173-F998B1CD9BC7}" dt="2022-09-29T22:44:43.827" v="1557" actId="1076"/>
        <pc:sldMkLst>
          <pc:docMk/>
          <pc:sldMk cId="529082214" sldId="354"/>
        </pc:sldMkLst>
        <pc:spChg chg="mod">
          <ac:chgData name="Norbey Danilo Munoz Canon" userId="ff23c1e0-34c7-40fc-8aeb-24f45ddc11cf" providerId="ADAL" clId="{BA241BCB-0902-421B-B173-F998B1CD9BC7}" dt="2022-09-29T22:43:54.049" v="1554" actId="14100"/>
          <ac:spMkLst>
            <pc:docMk/>
            <pc:sldMk cId="529082214" sldId="354"/>
            <ac:spMk id="498" creationId="{00000000-0000-0000-0000-000000000000}"/>
          </ac:spMkLst>
        </pc:spChg>
        <pc:picChg chg="add mod">
          <ac:chgData name="Norbey Danilo Munoz Canon" userId="ff23c1e0-34c7-40fc-8aeb-24f45ddc11cf" providerId="ADAL" clId="{BA241BCB-0902-421B-B173-F998B1CD9BC7}" dt="2022-09-29T22:44:43.827" v="1557" actId="1076"/>
          <ac:picMkLst>
            <pc:docMk/>
            <pc:sldMk cId="529082214" sldId="354"/>
            <ac:picMk id="3" creationId="{F4F19B12-6172-5D79-F514-5D68F412E8A8}"/>
          </ac:picMkLst>
        </pc:picChg>
        <pc:picChg chg="del">
          <ac:chgData name="Norbey Danilo Munoz Canon" userId="ff23c1e0-34c7-40fc-8aeb-24f45ddc11cf" providerId="ADAL" clId="{BA241BCB-0902-421B-B173-F998B1CD9BC7}" dt="2022-09-29T22:42:46.642" v="1542" actId="478"/>
          <ac:picMkLst>
            <pc:docMk/>
            <pc:sldMk cId="529082214" sldId="354"/>
            <ac:picMk id="4" creationId="{08269BCE-0B6D-5EBA-89A7-8498B4757DBB}"/>
          </ac:picMkLst>
        </pc:picChg>
      </pc:sldChg>
      <pc:sldChg chg="delSp modSp add mod">
        <pc:chgData name="Norbey Danilo Munoz Canon" userId="ff23c1e0-34c7-40fc-8aeb-24f45ddc11cf" providerId="ADAL" clId="{BA241BCB-0902-421B-B173-F998B1CD9BC7}" dt="2022-09-29T22:45:08.270" v="1562" actId="20577"/>
        <pc:sldMkLst>
          <pc:docMk/>
          <pc:sldMk cId="3312120382" sldId="355"/>
        </pc:sldMkLst>
        <pc:spChg chg="mod">
          <ac:chgData name="Norbey Danilo Munoz Canon" userId="ff23c1e0-34c7-40fc-8aeb-24f45ddc11cf" providerId="ADAL" clId="{BA241BCB-0902-421B-B173-F998B1CD9BC7}" dt="2022-09-29T22:45:08.270" v="1562" actId="20577"/>
          <ac:spMkLst>
            <pc:docMk/>
            <pc:sldMk cId="3312120382" sldId="355"/>
            <ac:spMk id="498" creationId="{00000000-0000-0000-0000-000000000000}"/>
          </ac:spMkLst>
        </pc:spChg>
        <pc:picChg chg="del">
          <ac:chgData name="Norbey Danilo Munoz Canon" userId="ff23c1e0-34c7-40fc-8aeb-24f45ddc11cf" providerId="ADAL" clId="{BA241BCB-0902-421B-B173-F998B1CD9BC7}" dt="2022-09-29T22:44:51.914" v="1559" actId="478"/>
          <ac:picMkLst>
            <pc:docMk/>
            <pc:sldMk cId="3312120382" sldId="355"/>
            <ac:picMk id="3" creationId="{F4F19B12-6172-5D79-F514-5D68F412E8A8}"/>
          </ac:picMkLst>
        </pc:picChg>
      </pc:sldChg>
      <pc:sldChg chg="addSp modSp add mod ord">
        <pc:chgData name="Norbey Danilo Munoz Canon" userId="ff23c1e0-34c7-40fc-8aeb-24f45ddc11cf" providerId="ADAL" clId="{BA241BCB-0902-421B-B173-F998B1CD9BC7}" dt="2022-09-29T22:50:24.612" v="1583" actId="1076"/>
        <pc:sldMkLst>
          <pc:docMk/>
          <pc:sldMk cId="587476397" sldId="356"/>
        </pc:sldMkLst>
        <pc:spChg chg="mod">
          <ac:chgData name="Norbey Danilo Munoz Canon" userId="ff23c1e0-34c7-40fc-8aeb-24f45ddc11cf" providerId="ADAL" clId="{BA241BCB-0902-421B-B173-F998B1CD9BC7}" dt="2022-09-29T22:48:36.834" v="1567" actId="1076"/>
          <ac:spMkLst>
            <pc:docMk/>
            <pc:sldMk cId="587476397" sldId="356"/>
            <ac:spMk id="490" creationId="{00000000-0000-0000-0000-000000000000}"/>
          </ac:spMkLst>
        </pc:spChg>
        <pc:spChg chg="mod">
          <ac:chgData name="Norbey Danilo Munoz Canon" userId="ff23c1e0-34c7-40fc-8aeb-24f45ddc11cf" providerId="ADAL" clId="{BA241BCB-0902-421B-B173-F998B1CD9BC7}" dt="2022-09-29T22:48:57.764" v="1574" actId="114"/>
          <ac:spMkLst>
            <pc:docMk/>
            <pc:sldMk cId="587476397" sldId="356"/>
            <ac:spMk id="491" creationId="{00000000-0000-0000-0000-000000000000}"/>
          </ac:spMkLst>
        </pc:spChg>
        <pc:picChg chg="add mod">
          <ac:chgData name="Norbey Danilo Munoz Canon" userId="ff23c1e0-34c7-40fc-8aeb-24f45ddc11cf" providerId="ADAL" clId="{BA241BCB-0902-421B-B173-F998B1CD9BC7}" dt="2022-09-29T22:50:24.612" v="1583" actId="1076"/>
          <ac:picMkLst>
            <pc:docMk/>
            <pc:sldMk cId="587476397" sldId="356"/>
            <ac:picMk id="3" creationId="{73116FC7-49F8-4662-2446-A1599B569B4D}"/>
          </ac:picMkLst>
        </pc:picChg>
      </pc:sldChg>
      <pc:sldChg chg="addSp delSp modSp add mod">
        <pc:chgData name="Norbey Danilo Munoz Canon" userId="ff23c1e0-34c7-40fc-8aeb-24f45ddc11cf" providerId="ADAL" clId="{BA241BCB-0902-421B-B173-F998B1CD9BC7}" dt="2022-09-29T22:52:00.784" v="1598" actId="1076"/>
        <pc:sldMkLst>
          <pc:docMk/>
          <pc:sldMk cId="1993669401" sldId="357"/>
        </pc:sldMkLst>
        <pc:spChg chg="add del mod">
          <ac:chgData name="Norbey Danilo Munoz Canon" userId="ff23c1e0-34c7-40fc-8aeb-24f45ddc11cf" providerId="ADAL" clId="{BA241BCB-0902-421B-B173-F998B1CD9BC7}" dt="2022-09-29T22:51:30.519" v="1586" actId="478"/>
          <ac:spMkLst>
            <pc:docMk/>
            <pc:sldMk cId="1993669401" sldId="357"/>
            <ac:spMk id="4" creationId="{D140162E-65A8-A1E8-E7EC-AEB8100F4E85}"/>
          </ac:spMkLst>
        </pc:spChg>
        <pc:spChg chg="del">
          <ac:chgData name="Norbey Danilo Munoz Canon" userId="ff23c1e0-34c7-40fc-8aeb-24f45ddc11cf" providerId="ADAL" clId="{BA241BCB-0902-421B-B173-F998B1CD9BC7}" dt="2022-09-29T22:51:29.319" v="1585" actId="478"/>
          <ac:spMkLst>
            <pc:docMk/>
            <pc:sldMk cId="1993669401" sldId="357"/>
            <ac:spMk id="491" creationId="{00000000-0000-0000-0000-000000000000}"/>
          </ac:spMkLst>
        </pc:spChg>
        <pc:picChg chg="del">
          <ac:chgData name="Norbey Danilo Munoz Canon" userId="ff23c1e0-34c7-40fc-8aeb-24f45ddc11cf" providerId="ADAL" clId="{BA241BCB-0902-421B-B173-F998B1CD9BC7}" dt="2022-09-29T22:51:31.625" v="1587" actId="478"/>
          <ac:picMkLst>
            <pc:docMk/>
            <pc:sldMk cId="1993669401" sldId="357"/>
            <ac:picMk id="3" creationId="{73116FC7-49F8-4662-2446-A1599B569B4D}"/>
          </ac:picMkLst>
        </pc:picChg>
        <pc:picChg chg="add mod">
          <ac:chgData name="Norbey Danilo Munoz Canon" userId="ff23c1e0-34c7-40fc-8aeb-24f45ddc11cf" providerId="ADAL" clId="{BA241BCB-0902-421B-B173-F998B1CD9BC7}" dt="2022-09-29T22:52:00.784" v="1598" actId="1076"/>
          <ac:picMkLst>
            <pc:docMk/>
            <pc:sldMk cId="1993669401" sldId="357"/>
            <ac:picMk id="6" creationId="{6F3F957B-2960-32C4-DCB2-1D45DEC7C487}"/>
          </ac:picMkLst>
        </pc:picChg>
      </pc:sldChg>
      <pc:sldChg chg="addSp delSp modSp add mod">
        <pc:chgData name="Norbey Danilo Munoz Canon" userId="ff23c1e0-34c7-40fc-8aeb-24f45ddc11cf" providerId="ADAL" clId="{BA241BCB-0902-421B-B173-F998B1CD9BC7}" dt="2022-09-29T22:52:40.371" v="1608" actId="14100"/>
        <pc:sldMkLst>
          <pc:docMk/>
          <pc:sldMk cId="185536660" sldId="358"/>
        </pc:sldMkLst>
        <pc:picChg chg="add mod">
          <ac:chgData name="Norbey Danilo Munoz Canon" userId="ff23c1e0-34c7-40fc-8aeb-24f45ddc11cf" providerId="ADAL" clId="{BA241BCB-0902-421B-B173-F998B1CD9BC7}" dt="2022-09-29T22:52:40.371" v="1608" actId="14100"/>
          <ac:picMkLst>
            <pc:docMk/>
            <pc:sldMk cId="185536660" sldId="358"/>
            <ac:picMk id="3" creationId="{EBAE28D9-662A-CD9F-395D-1DE3DFC69006}"/>
          </ac:picMkLst>
        </pc:picChg>
        <pc:picChg chg="del">
          <ac:chgData name="Norbey Danilo Munoz Canon" userId="ff23c1e0-34c7-40fc-8aeb-24f45ddc11cf" providerId="ADAL" clId="{BA241BCB-0902-421B-B173-F998B1CD9BC7}" dt="2022-09-29T22:52:23.894" v="1600" actId="478"/>
          <ac:picMkLst>
            <pc:docMk/>
            <pc:sldMk cId="185536660" sldId="358"/>
            <ac:picMk id="6" creationId="{6F3F957B-2960-32C4-DCB2-1D45DEC7C487}"/>
          </ac:picMkLst>
        </pc:picChg>
      </pc:sldChg>
      <pc:sldChg chg="addSp delSp modSp add mod ord">
        <pc:chgData name="Norbey Danilo Munoz Canon" userId="ff23c1e0-34c7-40fc-8aeb-24f45ddc11cf" providerId="ADAL" clId="{BA241BCB-0902-421B-B173-F998B1CD9BC7}" dt="2022-09-29T22:55:07.139" v="1635" actId="1076"/>
        <pc:sldMkLst>
          <pc:docMk/>
          <pc:sldMk cId="2617649998" sldId="359"/>
        </pc:sldMkLst>
        <pc:spChg chg="add del mod">
          <ac:chgData name="Norbey Danilo Munoz Canon" userId="ff23c1e0-34c7-40fc-8aeb-24f45ddc11cf" providerId="ADAL" clId="{BA241BCB-0902-421B-B173-F998B1CD9BC7}" dt="2022-09-29T22:53:49.957" v="1616" actId="478"/>
          <ac:spMkLst>
            <pc:docMk/>
            <pc:sldMk cId="2617649998" sldId="359"/>
            <ac:spMk id="3" creationId="{028C8AE7-CED4-976E-9426-6E41E6DDCB1D}"/>
          </ac:spMkLst>
        </pc:spChg>
        <pc:spChg chg="mod">
          <ac:chgData name="Norbey Danilo Munoz Canon" userId="ff23c1e0-34c7-40fc-8aeb-24f45ddc11cf" providerId="ADAL" clId="{BA241BCB-0902-421B-B173-F998B1CD9BC7}" dt="2022-09-29T22:54:09.090" v="1622" actId="404"/>
          <ac:spMkLst>
            <pc:docMk/>
            <pc:sldMk cId="2617649998" sldId="359"/>
            <ac:spMk id="191" creationId="{00000000-0000-0000-0000-000000000000}"/>
          </ac:spMkLst>
        </pc:spChg>
        <pc:spChg chg="del">
          <ac:chgData name="Norbey Danilo Munoz Canon" userId="ff23c1e0-34c7-40fc-8aeb-24f45ddc11cf" providerId="ADAL" clId="{BA241BCB-0902-421B-B173-F998B1CD9BC7}" dt="2022-09-29T22:53:48.155" v="1615" actId="478"/>
          <ac:spMkLst>
            <pc:docMk/>
            <pc:sldMk cId="2617649998" sldId="359"/>
            <ac:spMk id="192" creationId="{00000000-0000-0000-0000-000000000000}"/>
          </ac:spMkLst>
        </pc:spChg>
        <pc:picChg chg="add mod">
          <ac:chgData name="Norbey Danilo Munoz Canon" userId="ff23c1e0-34c7-40fc-8aeb-24f45ddc11cf" providerId="ADAL" clId="{BA241BCB-0902-421B-B173-F998B1CD9BC7}" dt="2022-09-29T22:55:07.139" v="1635" actId="1076"/>
          <ac:picMkLst>
            <pc:docMk/>
            <pc:sldMk cId="2617649998" sldId="359"/>
            <ac:picMk id="5" creationId="{774F9E0E-27DA-7765-5DDE-CA751BC22003}"/>
          </ac:picMkLst>
        </pc:picChg>
      </pc:sldChg>
      <pc:sldChg chg="addSp delSp modSp add mod">
        <pc:chgData name="Norbey Danilo Munoz Canon" userId="ff23c1e0-34c7-40fc-8aeb-24f45ddc11cf" providerId="ADAL" clId="{BA241BCB-0902-421B-B173-F998B1CD9BC7}" dt="2022-09-29T22:55:10.566" v="1636" actId="1076"/>
        <pc:sldMkLst>
          <pc:docMk/>
          <pc:sldMk cId="74758866" sldId="360"/>
        </pc:sldMkLst>
        <pc:picChg chg="add mod">
          <ac:chgData name="Norbey Danilo Munoz Canon" userId="ff23c1e0-34c7-40fc-8aeb-24f45ddc11cf" providerId="ADAL" clId="{BA241BCB-0902-421B-B173-F998B1CD9BC7}" dt="2022-09-29T22:55:10.566" v="1636" actId="1076"/>
          <ac:picMkLst>
            <pc:docMk/>
            <pc:sldMk cId="74758866" sldId="360"/>
            <ac:picMk id="3" creationId="{DE5D2BD0-9177-C63A-5FC7-D1F6C13BDEB9}"/>
          </ac:picMkLst>
        </pc:picChg>
        <pc:picChg chg="del">
          <ac:chgData name="Norbey Danilo Munoz Canon" userId="ff23c1e0-34c7-40fc-8aeb-24f45ddc11cf" providerId="ADAL" clId="{BA241BCB-0902-421B-B173-F998B1CD9BC7}" dt="2022-09-29T22:54:47.837" v="1629" actId="478"/>
          <ac:picMkLst>
            <pc:docMk/>
            <pc:sldMk cId="74758866" sldId="360"/>
            <ac:picMk id="5" creationId="{774F9E0E-27DA-7765-5DDE-CA751BC22003}"/>
          </ac:picMkLst>
        </pc:picChg>
      </pc:sldChg>
      <pc:sldMasterChg chg="delSldLayout">
        <pc:chgData name="Norbey Danilo Munoz Canon" userId="ff23c1e0-34c7-40fc-8aeb-24f45ddc11cf" providerId="ADAL" clId="{BA241BCB-0902-421B-B173-F998B1CD9BC7}" dt="2022-10-03T15:37:10.695" v="1670" actId="47"/>
        <pc:sldMasterMkLst>
          <pc:docMk/>
          <pc:sldMasterMk cId="0" sldId="2147483675"/>
        </pc:sldMasterMkLst>
        <pc:sldLayoutChg chg="del">
          <pc:chgData name="Norbey Danilo Munoz Canon" userId="ff23c1e0-34c7-40fc-8aeb-24f45ddc11cf" providerId="ADAL" clId="{BA241BCB-0902-421B-B173-F998B1CD9BC7}" dt="2022-10-03T15:37:09.461" v="1663" actId="47"/>
          <pc:sldLayoutMkLst>
            <pc:docMk/>
            <pc:sldMasterMk cId="0" sldId="2147483675"/>
            <pc:sldLayoutMk cId="0" sldId="2147483652"/>
          </pc:sldLayoutMkLst>
        </pc:sldLayoutChg>
        <pc:sldLayoutChg chg="del">
          <pc:chgData name="Norbey Danilo Munoz Canon" userId="ff23c1e0-34c7-40fc-8aeb-24f45ddc11cf" providerId="ADAL" clId="{BA241BCB-0902-421B-B173-F998B1CD9BC7}" dt="2022-10-03T15:37:07.698" v="1653" actId="47"/>
          <pc:sldLayoutMkLst>
            <pc:docMk/>
            <pc:sldMasterMk cId="0" sldId="2147483675"/>
            <pc:sldLayoutMk cId="0" sldId="2147483654"/>
          </pc:sldLayoutMkLst>
        </pc:sldLayoutChg>
        <pc:sldLayoutChg chg="del">
          <pc:chgData name="Norbey Danilo Munoz Canon" userId="ff23c1e0-34c7-40fc-8aeb-24f45ddc11cf" providerId="ADAL" clId="{BA241BCB-0902-421B-B173-F998B1CD9BC7}" dt="2022-10-03T15:37:08.197" v="1656" actId="47"/>
          <pc:sldLayoutMkLst>
            <pc:docMk/>
            <pc:sldMasterMk cId="0" sldId="2147483675"/>
            <pc:sldLayoutMk cId="0" sldId="2147483656"/>
          </pc:sldLayoutMkLst>
        </pc:sldLayoutChg>
        <pc:sldLayoutChg chg="del">
          <pc:chgData name="Norbey Danilo Munoz Canon" userId="ff23c1e0-34c7-40fc-8aeb-24f45ddc11cf" providerId="ADAL" clId="{BA241BCB-0902-421B-B173-F998B1CD9BC7}" dt="2022-10-03T15:37:08.378" v="1657" actId="47"/>
          <pc:sldLayoutMkLst>
            <pc:docMk/>
            <pc:sldMasterMk cId="0" sldId="2147483675"/>
            <pc:sldLayoutMk cId="0" sldId="2147483657"/>
          </pc:sldLayoutMkLst>
        </pc:sldLayoutChg>
        <pc:sldLayoutChg chg="del">
          <pc:chgData name="Norbey Danilo Munoz Canon" userId="ff23c1e0-34c7-40fc-8aeb-24f45ddc11cf" providerId="ADAL" clId="{BA241BCB-0902-421B-B173-F998B1CD9BC7}" dt="2022-10-03T15:37:08.044" v="1655" actId="47"/>
          <pc:sldLayoutMkLst>
            <pc:docMk/>
            <pc:sldMasterMk cId="0" sldId="2147483675"/>
            <pc:sldLayoutMk cId="0" sldId="2147483659"/>
          </pc:sldLayoutMkLst>
        </pc:sldLayoutChg>
        <pc:sldLayoutChg chg="del">
          <pc:chgData name="Norbey Danilo Munoz Canon" userId="ff23c1e0-34c7-40fc-8aeb-24f45ddc11cf" providerId="ADAL" clId="{BA241BCB-0902-421B-B173-F998B1CD9BC7}" dt="2022-10-03T15:37:03.742" v="1638" actId="47"/>
          <pc:sldLayoutMkLst>
            <pc:docMk/>
            <pc:sldMasterMk cId="0" sldId="2147483675"/>
            <pc:sldLayoutMk cId="0" sldId="2147483660"/>
          </pc:sldLayoutMkLst>
        </pc:sldLayoutChg>
        <pc:sldLayoutChg chg="del">
          <pc:chgData name="Norbey Danilo Munoz Canon" userId="ff23c1e0-34c7-40fc-8aeb-24f45ddc11cf" providerId="ADAL" clId="{BA241BCB-0902-421B-B173-F998B1CD9BC7}" dt="2022-10-03T15:37:09.266" v="1662" actId="47"/>
          <pc:sldLayoutMkLst>
            <pc:docMk/>
            <pc:sldMasterMk cId="0" sldId="2147483675"/>
            <pc:sldLayoutMk cId="0" sldId="2147483661"/>
          </pc:sldLayoutMkLst>
        </pc:sldLayoutChg>
        <pc:sldLayoutChg chg="del">
          <pc:chgData name="Norbey Danilo Munoz Canon" userId="ff23c1e0-34c7-40fc-8aeb-24f45ddc11cf" providerId="ADAL" clId="{BA241BCB-0902-421B-B173-F998B1CD9BC7}" dt="2022-10-03T15:37:06.490" v="1646" actId="47"/>
          <pc:sldLayoutMkLst>
            <pc:docMk/>
            <pc:sldMasterMk cId="0" sldId="2147483675"/>
            <pc:sldLayoutMk cId="0" sldId="2147483664"/>
          </pc:sldLayoutMkLst>
        </pc:sldLayoutChg>
        <pc:sldLayoutChg chg="del">
          <pc:chgData name="Norbey Danilo Munoz Canon" userId="ff23c1e0-34c7-40fc-8aeb-24f45ddc11cf" providerId="ADAL" clId="{BA241BCB-0902-421B-B173-F998B1CD9BC7}" dt="2022-10-03T15:37:09.625" v="1664" actId="47"/>
          <pc:sldLayoutMkLst>
            <pc:docMk/>
            <pc:sldMasterMk cId="0" sldId="2147483675"/>
            <pc:sldLayoutMk cId="0" sldId="2147483665"/>
          </pc:sldLayoutMkLst>
        </pc:sldLayoutChg>
        <pc:sldLayoutChg chg="del">
          <pc:chgData name="Norbey Danilo Munoz Canon" userId="ff23c1e0-34c7-40fc-8aeb-24f45ddc11cf" providerId="ADAL" clId="{BA241BCB-0902-421B-B173-F998B1CD9BC7}" dt="2022-10-03T15:37:07.515" v="1652" actId="47"/>
          <pc:sldLayoutMkLst>
            <pc:docMk/>
            <pc:sldMasterMk cId="0" sldId="2147483675"/>
            <pc:sldLayoutMk cId="0" sldId="2147483668"/>
          </pc:sldLayoutMkLst>
        </pc:sldLayoutChg>
        <pc:sldLayoutChg chg="del">
          <pc:chgData name="Norbey Danilo Munoz Canon" userId="ff23c1e0-34c7-40fc-8aeb-24f45ddc11cf" providerId="ADAL" clId="{BA241BCB-0902-421B-B173-F998B1CD9BC7}" dt="2022-10-03T15:37:09.990" v="1666" actId="47"/>
          <pc:sldLayoutMkLst>
            <pc:docMk/>
            <pc:sldMasterMk cId="0" sldId="2147483675"/>
            <pc:sldLayoutMk cId="0" sldId="2147483669"/>
          </pc:sldLayoutMkLst>
        </pc:sldLayoutChg>
        <pc:sldLayoutChg chg="del">
          <pc:chgData name="Norbey Danilo Munoz Canon" userId="ff23c1e0-34c7-40fc-8aeb-24f45ddc11cf" providerId="ADAL" clId="{BA241BCB-0902-421B-B173-F998B1CD9BC7}" dt="2022-10-03T15:37:10.695" v="1670" actId="47"/>
          <pc:sldLayoutMkLst>
            <pc:docMk/>
            <pc:sldMasterMk cId="0" sldId="2147483675"/>
            <pc:sldLayoutMk cId="0" sldId="2147483670"/>
          </pc:sldLayoutMkLst>
        </pc:sldLayoutChg>
        <pc:sldLayoutChg chg="del">
          <pc:chgData name="Norbey Danilo Munoz Canon" userId="ff23c1e0-34c7-40fc-8aeb-24f45ddc11cf" providerId="ADAL" clId="{BA241BCB-0902-421B-B173-F998B1CD9BC7}" dt="2022-10-03T15:37:09.089" v="1661" actId="47"/>
          <pc:sldLayoutMkLst>
            <pc:docMk/>
            <pc:sldMasterMk cId="0" sldId="2147483675"/>
            <pc:sldLayoutMk cId="0" sldId="2147483671"/>
          </pc:sldLayoutMkLst>
        </pc:sldLayoutChg>
        <pc:sldLayoutChg chg="del">
          <pc:chgData name="Norbey Danilo Munoz Canon" userId="ff23c1e0-34c7-40fc-8aeb-24f45ddc11cf" providerId="ADAL" clId="{BA241BCB-0902-421B-B173-F998B1CD9BC7}" dt="2022-10-03T15:37:10.175" v="1667" actId="47"/>
          <pc:sldLayoutMkLst>
            <pc:docMk/>
            <pc:sldMasterMk cId="0" sldId="2147483675"/>
            <pc:sldLayoutMk cId="0" sldId="2147483672"/>
          </pc:sldLayoutMkLst>
        </pc:sldLayoutChg>
        <pc:sldLayoutChg chg="del">
          <pc:chgData name="Norbey Danilo Munoz Canon" userId="ff23c1e0-34c7-40fc-8aeb-24f45ddc11cf" providerId="ADAL" clId="{BA241BCB-0902-421B-B173-F998B1CD9BC7}" dt="2022-10-03T15:37:10.333" v="1668" actId="47"/>
          <pc:sldLayoutMkLst>
            <pc:docMk/>
            <pc:sldMasterMk cId="0" sldId="2147483675"/>
            <pc:sldLayoutMk cId="0" sldId="2147483673"/>
          </pc:sldLayoutMkLst>
        </pc:sldLayoutChg>
      </pc:sldMasterChg>
      <pc:sldMasterChg chg="del delSldLayout">
        <pc:chgData name="Norbey Danilo Munoz Canon" userId="ff23c1e0-34c7-40fc-8aeb-24f45ddc11cf" providerId="ADAL" clId="{BA241BCB-0902-421B-B173-F998B1CD9BC7}" dt="2022-10-03T15:37:18.369" v="1688" actId="47"/>
        <pc:sldMasterMkLst>
          <pc:docMk/>
          <pc:sldMasterMk cId="0" sldId="2147483676"/>
        </pc:sldMasterMkLst>
        <pc:sldLayoutChg chg="del">
          <pc:chgData name="Norbey Danilo Munoz Canon" userId="ff23c1e0-34c7-40fc-8aeb-24f45ddc11cf" providerId="ADAL" clId="{BA241BCB-0902-421B-B173-F998B1CD9BC7}" dt="2022-10-03T15:37:18.369" v="1688" actId="47"/>
          <pc:sldLayoutMkLst>
            <pc:docMk/>
            <pc:sldMasterMk cId="0" sldId="2147483676"/>
            <pc:sldLayoutMk cId="0" sldId="2147483674"/>
          </pc:sldLayoutMkLst>
        </pc:sldLayoutChg>
      </pc:sldMasterChg>
    </pc:docChg>
  </pc:docChgLst>
  <pc:docChgLst>
    <pc:chgData name="NORBEY DANILO MUÑOZ CAÑON" userId="29f64d73-8b12-4c53-a9f3-1c223397a229" providerId="ADAL" clId="{37558D76-34C3-444C-A65B-D654407FF7D8}"/>
    <pc:docChg chg="custSel addSld delSld modSld">
      <pc:chgData name="NORBEY DANILO MUÑOZ CAÑON" userId="29f64d73-8b12-4c53-a9f3-1c223397a229" providerId="ADAL" clId="{37558D76-34C3-444C-A65B-D654407FF7D8}" dt="2023-09-29T15:25:28.487" v="64"/>
      <pc:docMkLst>
        <pc:docMk/>
      </pc:docMkLst>
      <pc:sldChg chg="addSp delSp modSp del">
        <pc:chgData name="NORBEY DANILO MUÑOZ CAÑON" userId="29f64d73-8b12-4c53-a9f3-1c223397a229" providerId="ADAL" clId="{37558D76-34C3-444C-A65B-D654407FF7D8}" dt="2023-09-29T15:25:06.422" v="62" actId="47"/>
        <pc:sldMkLst>
          <pc:docMk/>
          <pc:sldMk cId="0" sldId="256"/>
        </pc:sldMkLst>
        <pc:graphicFrameChg chg="add del mod">
          <ac:chgData name="NORBEY DANILO MUÑOZ CAÑON" userId="29f64d73-8b12-4c53-a9f3-1c223397a229" providerId="ADAL" clId="{37558D76-34C3-444C-A65B-D654407FF7D8}" dt="2023-09-29T15:24:07.896" v="1"/>
          <ac:graphicFrameMkLst>
            <pc:docMk/>
            <pc:sldMk cId="0" sldId="256"/>
            <ac:graphicFrameMk id="2" creationId="{73433B52-EC7F-1F2F-3689-F049CC97F158}"/>
          </ac:graphicFrameMkLst>
        </pc:graphicFrameChg>
        <pc:graphicFrameChg chg="del mod">
          <ac:chgData name="NORBEY DANILO MUÑOZ CAÑON" userId="29f64d73-8b12-4c53-a9f3-1c223397a229" providerId="ADAL" clId="{37558D76-34C3-444C-A65B-D654407FF7D8}" dt="2023-09-29T15:24:07.896" v="1"/>
          <ac:graphicFrameMkLst>
            <pc:docMk/>
            <pc:sldMk cId="0" sldId="256"/>
            <ac:graphicFrameMk id="3" creationId="{2C184773-8FA1-F960-3DD1-36A7F53F3B23}"/>
          </ac:graphicFrameMkLst>
        </pc:graphicFrameChg>
        <pc:graphicFrameChg chg="del mod">
          <ac:chgData name="NORBEY DANILO MUÑOZ CAÑON" userId="29f64d73-8b12-4c53-a9f3-1c223397a229" providerId="ADAL" clId="{37558D76-34C3-444C-A65B-D654407FF7D8}" dt="2023-09-29T15:24:07.896" v="1"/>
          <ac:graphicFrameMkLst>
            <pc:docMk/>
            <pc:sldMk cId="0" sldId="256"/>
            <ac:graphicFrameMk id="4" creationId="{11D65DCF-ED40-208E-5124-74C323C8448E}"/>
          </ac:graphicFrameMkLst>
        </pc:graphicFrameChg>
        <pc:graphicFrameChg chg="del mod">
          <ac:chgData name="NORBEY DANILO MUÑOZ CAÑON" userId="29f64d73-8b12-4c53-a9f3-1c223397a229" providerId="ADAL" clId="{37558D76-34C3-444C-A65B-D654407FF7D8}" dt="2023-09-29T15:24:07.896" v="1"/>
          <ac:graphicFrameMkLst>
            <pc:docMk/>
            <pc:sldMk cId="0" sldId="256"/>
            <ac:graphicFrameMk id="5" creationId="{988F8860-D773-A8E0-3C93-CCB98BE5004C}"/>
          </ac:graphicFrameMkLst>
        </pc:graphicFrameChg>
        <pc:graphicFrameChg chg="del mod">
          <ac:chgData name="NORBEY DANILO MUÑOZ CAÑON" userId="29f64d73-8b12-4c53-a9f3-1c223397a229" providerId="ADAL" clId="{37558D76-34C3-444C-A65B-D654407FF7D8}" dt="2023-09-29T15:24:07.896" v="1"/>
          <ac:graphicFrameMkLst>
            <pc:docMk/>
            <pc:sldMk cId="0" sldId="256"/>
            <ac:graphicFrameMk id="6" creationId="{2DBEFCD9-C982-37E9-9AA8-B57DEE0FEE70}"/>
          </ac:graphicFrameMkLst>
        </pc:graphicFrameChg>
        <pc:graphicFrameChg chg="add del mod">
          <ac:chgData name="NORBEY DANILO MUÑOZ CAÑON" userId="29f64d73-8b12-4c53-a9f3-1c223397a229" providerId="ADAL" clId="{37558D76-34C3-444C-A65B-D654407FF7D8}" dt="2023-09-29T15:24:07.896" v="1"/>
          <ac:graphicFrameMkLst>
            <pc:docMk/>
            <pc:sldMk cId="0" sldId="256"/>
            <ac:graphicFrameMk id="7" creationId="{F3A68DF2-0272-BF01-7A6F-090B966BA9CF}"/>
          </ac:graphicFrameMkLst>
        </pc:graphicFrameChg>
      </pc:sldChg>
      <pc:sldChg chg="modSp add mod setBg">
        <pc:chgData name="NORBEY DANILO MUÑOZ CAÑON" userId="29f64d73-8b12-4c53-a9f3-1c223397a229" providerId="ADAL" clId="{37558D76-34C3-444C-A65B-D654407FF7D8}" dt="2023-09-29T15:25:03.019" v="61" actId="20577"/>
        <pc:sldMkLst>
          <pc:docMk/>
          <pc:sldMk cId="0" sldId="294"/>
        </pc:sldMkLst>
        <pc:spChg chg="mod">
          <ac:chgData name="NORBEY DANILO MUÑOZ CAÑON" userId="29f64d73-8b12-4c53-a9f3-1c223397a229" providerId="ADAL" clId="{37558D76-34C3-444C-A65B-D654407FF7D8}" dt="2023-09-29T15:25:03.019" v="61" actId="20577"/>
          <ac:spMkLst>
            <pc:docMk/>
            <pc:sldMk cId="0" sldId="294"/>
            <ac:spMk id="98" creationId="{00000000-0000-0000-0000-000000000000}"/>
          </ac:spMkLst>
        </pc:spChg>
      </pc:sldChg>
      <pc:sldChg chg="addSp modSp">
        <pc:chgData name="NORBEY DANILO MUÑOZ CAÑON" userId="29f64d73-8b12-4c53-a9f3-1c223397a229" providerId="ADAL" clId="{37558D76-34C3-444C-A65B-D654407FF7D8}" dt="2023-09-29T15:25:28.487" v="64"/>
        <pc:sldMkLst>
          <pc:docMk/>
          <pc:sldMk cId="2805104069" sldId="321"/>
        </pc:sldMkLst>
        <pc:spChg chg="add mod">
          <ac:chgData name="NORBEY DANILO MUÑOZ CAÑON" userId="29f64d73-8b12-4c53-a9f3-1c223397a229" providerId="ADAL" clId="{37558D76-34C3-444C-A65B-D654407FF7D8}" dt="2023-09-29T15:25:28.487" v="64"/>
          <ac:spMkLst>
            <pc:docMk/>
            <pc:sldMk cId="2805104069" sldId="321"/>
            <ac:spMk id="2" creationId="{388B05A9-17A5-1085-6303-7E45DD320D78}"/>
          </ac:spMkLst>
        </pc:spChg>
      </pc:sldChg>
      <pc:sldChg chg="delSp mod">
        <pc:chgData name="NORBEY DANILO MUÑOZ CAÑON" userId="29f64d73-8b12-4c53-a9f3-1c223397a229" providerId="ADAL" clId="{37558D76-34C3-444C-A65B-D654407FF7D8}" dt="2023-09-29T15:25:26.245" v="63" actId="21"/>
        <pc:sldMkLst>
          <pc:docMk/>
          <pc:sldMk cId="4060602455" sldId="324"/>
        </pc:sldMkLst>
        <pc:spChg chg="del">
          <ac:chgData name="NORBEY DANILO MUÑOZ CAÑON" userId="29f64d73-8b12-4c53-a9f3-1c223397a229" providerId="ADAL" clId="{37558D76-34C3-444C-A65B-D654407FF7D8}" dt="2023-09-29T15:25:26.245" v="63" actId="21"/>
          <ac:spMkLst>
            <pc:docMk/>
            <pc:sldMk cId="4060602455" sldId="324"/>
            <ac:spMk id="4" creationId="{7EF2DA70-57B1-2D02-8DE2-713736A2AE3B}"/>
          </ac:spMkLst>
        </pc:spChg>
      </pc:sldChg>
      <pc:sldMasterChg chg="delSldLayout">
        <pc:chgData name="NORBEY DANILO MUÑOZ CAÑON" userId="29f64d73-8b12-4c53-a9f3-1c223397a229" providerId="ADAL" clId="{37558D76-34C3-444C-A65B-D654407FF7D8}" dt="2023-09-29T15:25:06.422" v="62" actId="47"/>
        <pc:sldMasterMkLst>
          <pc:docMk/>
          <pc:sldMasterMk cId="0" sldId="2147483675"/>
        </pc:sldMasterMkLst>
        <pc:sldLayoutChg chg="del">
          <pc:chgData name="NORBEY DANILO MUÑOZ CAÑON" userId="29f64d73-8b12-4c53-a9f3-1c223397a229" providerId="ADAL" clId="{37558D76-34C3-444C-A65B-D654407FF7D8}" dt="2023-09-29T15:25:06.422" v="62" actId="47"/>
          <pc:sldLayoutMkLst>
            <pc:docMk/>
            <pc:sldMasterMk cId="0" sldId="2147483675"/>
            <pc:sldLayoutMk cId="0" sldId="2147483648"/>
          </pc:sldLayoutMkLst>
        </pc:sldLayoutChg>
      </pc:sldMaster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900"/>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ES" sz="1200" b="1" i="0" u="none" strike="noStrike" cap="none">
                <a:solidFill>
                  <a:srgbClr val="000000"/>
                </a:solidFill>
                <a:latin typeface="Arial"/>
                <a:ea typeface="Arial"/>
                <a:cs typeface="Arial"/>
                <a:sym typeface="Arial"/>
              </a:rPr>
              <a:t>1</a:t>
            </a:fld>
            <a:endParaRPr sz="1200" b="1" i="0" u="none" strike="noStrike" cap="non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9fa940987_3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a9fa940987_3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1430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93092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70491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9469d1f40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9469d1f4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47256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9469d1f40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9469d1f4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5019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9469d1f40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9469d1f4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35617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9469d1f40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9469d1f4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8541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9fa940987_3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a9fa940987_3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9fa940987_3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a9fa940987_3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2787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48999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84436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48295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63250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92503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05072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90200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67597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94942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09889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2113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15382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76437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69957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8450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809784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38684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7320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23608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461884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03782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28367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29948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88331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215825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7037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071815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9469d1f40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9469d1f4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48372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38907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174172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169974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9fa940987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9fa94098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75109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9fa940987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9fa94098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6599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a9fa940987_2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a9fa940987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820673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9fa940987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9fa94098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977719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9fa940987_3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a9fa940987_3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12055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9fa940987_3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a9fa940987_3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7830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88591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5708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67634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a9469d1f40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a9469d1f4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3917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968425" y="2227050"/>
            <a:ext cx="44625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7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3968275" y="3045375"/>
            <a:ext cx="4462500" cy="678000"/>
          </a:xfrm>
          <a:prstGeom prst="rect">
            <a:avLst/>
          </a:prstGeom>
        </p:spPr>
        <p:txBody>
          <a:bodyPr spcFirstLastPara="1" wrap="square" lIns="91425" tIns="91425" rIns="91425" bIns="91425" anchor="t" anchorCtr="0">
            <a:noAutofit/>
          </a:bodyPr>
          <a:lstStyle>
            <a:lvl1pPr lvl="0" algn="r">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5" name="Google Shape;15;p3"/>
          <p:cNvSpPr txBox="1">
            <a:spLocks noGrp="1"/>
          </p:cNvSpPr>
          <p:nvPr>
            <p:ph type="title" idx="2" hasCustomPrompt="1"/>
          </p:nvPr>
        </p:nvSpPr>
        <p:spPr>
          <a:xfrm>
            <a:off x="3968350" y="1262325"/>
            <a:ext cx="4462500" cy="11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7200"/>
              <a:buNone/>
              <a:defRPr sz="7200">
                <a:solidFill>
                  <a:schemeClr val="dk2"/>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6" name="Google Shape;16;p3"/>
          <p:cNvSpPr/>
          <p:nvPr/>
        </p:nvSpPr>
        <p:spPr>
          <a:xfrm rot="10800000" flipH="1">
            <a:off x="1441925" y="25716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rot="10800000" flipH="1">
            <a:off x="2658125" y="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2">
  <p:cSld name="CUSTOM_10">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3730075" y="1631700"/>
            <a:ext cx="4700700" cy="1090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1"/>
              </a:buClr>
              <a:buSzPts val="2800"/>
              <a:buNone/>
              <a:defRPr sz="3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3" name="Google Shape;133;p21"/>
          <p:cNvSpPr txBox="1">
            <a:spLocks noGrp="1"/>
          </p:cNvSpPr>
          <p:nvPr>
            <p:ph type="subTitle" idx="1"/>
          </p:nvPr>
        </p:nvSpPr>
        <p:spPr>
          <a:xfrm>
            <a:off x="3730075" y="2726700"/>
            <a:ext cx="4700700" cy="861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 name="Google Shape;134;p21"/>
          <p:cNvSpPr/>
          <p:nvPr/>
        </p:nvSpPr>
        <p:spPr>
          <a:xfrm rot="10800000" flipH="1">
            <a:off x="2110925"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rot="10800000" flipH="1">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550" b="1" i="0">
                <a:solidFill>
                  <a:schemeClr val="tx1"/>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sz="2400" b="0" i="0">
                <a:solidFill>
                  <a:schemeClr val="tx1"/>
                </a:solidFill>
                <a:latin typeface="Calibri"/>
                <a:cs typeface="Calibri"/>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9/29/2023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extLst>
      <p:ext uri="{BB962C8B-B14F-4D97-AF65-F5344CB8AC3E}">
        <p14:creationId xmlns:p14="http://schemas.microsoft.com/office/powerpoint/2010/main" val="377903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713225" y="1152475"/>
            <a:ext cx="77175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Font typeface="Barlow"/>
              <a:buChar char="●"/>
              <a:defRPr sz="1200"/>
            </a:lvl1pPr>
            <a:lvl2pPr marL="914400" lvl="1" indent="-317500">
              <a:spcBef>
                <a:spcPts val="1600"/>
              </a:spcBef>
              <a:spcAft>
                <a:spcPts val="0"/>
              </a:spcAft>
              <a:buSzPts val="1400"/>
              <a:buFont typeface="Barlow"/>
              <a:buChar char="○"/>
              <a:defRPr sz="1200"/>
            </a:lvl2pPr>
            <a:lvl3pPr marL="1371600" lvl="2" indent="-317500">
              <a:spcBef>
                <a:spcPts val="1600"/>
              </a:spcBef>
              <a:spcAft>
                <a:spcPts val="0"/>
              </a:spcAft>
              <a:buClr>
                <a:schemeClr val="lt1"/>
              </a:buClr>
              <a:buSzPts val="1400"/>
              <a:buFont typeface="Barlow"/>
              <a:buChar char="■"/>
              <a:defRPr/>
            </a:lvl3pPr>
            <a:lvl4pPr marL="1828800" lvl="3" indent="-317500">
              <a:spcBef>
                <a:spcPts val="1600"/>
              </a:spcBef>
              <a:spcAft>
                <a:spcPts val="0"/>
              </a:spcAft>
              <a:buClr>
                <a:schemeClr val="lt1"/>
              </a:buClr>
              <a:buSzPts val="1400"/>
              <a:buFont typeface="Barlow"/>
              <a:buChar char="●"/>
              <a:defRPr/>
            </a:lvl4pPr>
            <a:lvl5pPr marL="2286000" lvl="4" indent="-317500">
              <a:spcBef>
                <a:spcPts val="1600"/>
              </a:spcBef>
              <a:spcAft>
                <a:spcPts val="0"/>
              </a:spcAft>
              <a:buClr>
                <a:schemeClr val="lt1"/>
              </a:buClr>
              <a:buSzPts val="1400"/>
              <a:buFont typeface="Barlow"/>
              <a:buChar char="○"/>
              <a:defRPr/>
            </a:lvl5pPr>
            <a:lvl6pPr marL="2743200" lvl="5" indent="-317500">
              <a:spcBef>
                <a:spcPts val="1600"/>
              </a:spcBef>
              <a:spcAft>
                <a:spcPts val="0"/>
              </a:spcAft>
              <a:buClr>
                <a:schemeClr val="lt1"/>
              </a:buClr>
              <a:buSzPts val="1400"/>
              <a:buFont typeface="Barlow"/>
              <a:buChar char="■"/>
              <a:defRPr/>
            </a:lvl6pPr>
            <a:lvl7pPr marL="3200400" lvl="6" indent="-317500">
              <a:spcBef>
                <a:spcPts val="1600"/>
              </a:spcBef>
              <a:spcAft>
                <a:spcPts val="0"/>
              </a:spcAft>
              <a:buClr>
                <a:schemeClr val="lt1"/>
              </a:buClr>
              <a:buSzPts val="1400"/>
              <a:buFont typeface="Barlow"/>
              <a:buChar char="●"/>
              <a:defRPr/>
            </a:lvl7pPr>
            <a:lvl8pPr marL="3657600" lvl="7" indent="-317500">
              <a:spcBef>
                <a:spcPts val="1600"/>
              </a:spcBef>
              <a:spcAft>
                <a:spcPts val="0"/>
              </a:spcAft>
              <a:buClr>
                <a:schemeClr val="lt1"/>
              </a:buClr>
              <a:buSzPts val="1400"/>
              <a:buFont typeface="Barlow"/>
              <a:buChar char="○"/>
              <a:defRPr/>
            </a:lvl8pPr>
            <a:lvl9pPr marL="4114800" lvl="8" indent="-317500">
              <a:spcBef>
                <a:spcPts val="1600"/>
              </a:spcBef>
              <a:spcAft>
                <a:spcPts val="1600"/>
              </a:spcAft>
              <a:buClr>
                <a:schemeClr val="lt1"/>
              </a:buClr>
              <a:buSzPts val="1400"/>
              <a:buFont typeface="Barlow"/>
              <a:buChar char="■"/>
              <a:defRPr/>
            </a:lvl9pPr>
          </a:lstStyle>
          <a:p>
            <a:endParaRPr/>
          </a:p>
        </p:txBody>
      </p:sp>
      <p:sp>
        <p:nvSpPr>
          <p:cNvPr id="20" name="Google Shape;20;p4"/>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713225" y="2371675"/>
            <a:ext cx="2987100" cy="1279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000043"/>
              </a:buClr>
              <a:buSzPts val="1400"/>
              <a:buFont typeface="Quicksand Medium"/>
              <a:buChar char=""/>
              <a:defRPr sz="1400">
                <a:solidFill>
                  <a:schemeClr val="dk1"/>
                </a:solidFill>
              </a:defRPr>
            </a:lvl1pPr>
            <a:lvl2pPr marL="914400" lvl="1" indent="-317500">
              <a:spcBef>
                <a:spcPts val="0"/>
              </a:spcBef>
              <a:spcAft>
                <a:spcPts val="0"/>
              </a:spcAft>
              <a:buClr>
                <a:srgbClr val="000043"/>
              </a:buClr>
              <a:buSzPts val="1400"/>
              <a:buFont typeface="Quicksand Medium"/>
              <a:buChar char="●"/>
              <a:defRPr sz="1200"/>
            </a:lvl2pPr>
            <a:lvl3pPr marL="1371600" lvl="2" indent="-317500">
              <a:spcBef>
                <a:spcPts val="1600"/>
              </a:spcBef>
              <a:spcAft>
                <a:spcPts val="0"/>
              </a:spcAft>
              <a:buClr>
                <a:srgbClr val="000043"/>
              </a:buClr>
              <a:buSzPts val="1400"/>
              <a:buFont typeface="Quicksand Medium"/>
              <a:buChar char="■"/>
              <a:defRPr sz="1200"/>
            </a:lvl3pPr>
            <a:lvl4pPr marL="1828800" lvl="3" indent="-317500">
              <a:spcBef>
                <a:spcPts val="1600"/>
              </a:spcBef>
              <a:spcAft>
                <a:spcPts val="0"/>
              </a:spcAft>
              <a:buClr>
                <a:srgbClr val="000043"/>
              </a:buClr>
              <a:buSzPts val="1400"/>
              <a:buFont typeface="Quicksand Medium"/>
              <a:buChar char="●"/>
              <a:defRPr sz="1200"/>
            </a:lvl4pPr>
            <a:lvl5pPr marL="2286000" lvl="4" indent="-317500">
              <a:spcBef>
                <a:spcPts val="1600"/>
              </a:spcBef>
              <a:spcAft>
                <a:spcPts val="0"/>
              </a:spcAft>
              <a:buClr>
                <a:srgbClr val="000043"/>
              </a:buClr>
              <a:buSzPts val="1400"/>
              <a:buFont typeface="Quicksand Medium"/>
              <a:buChar char="○"/>
              <a:defRPr sz="1200"/>
            </a:lvl5pPr>
            <a:lvl6pPr marL="2743200" lvl="5" indent="-317500">
              <a:spcBef>
                <a:spcPts val="1600"/>
              </a:spcBef>
              <a:spcAft>
                <a:spcPts val="0"/>
              </a:spcAft>
              <a:buClr>
                <a:srgbClr val="000043"/>
              </a:buClr>
              <a:buSzPts val="1400"/>
              <a:buFont typeface="Quicksand Medium"/>
              <a:buChar char="■"/>
              <a:defRPr sz="1200"/>
            </a:lvl6pPr>
            <a:lvl7pPr marL="3200400" lvl="6" indent="-317500">
              <a:spcBef>
                <a:spcPts val="1600"/>
              </a:spcBef>
              <a:spcAft>
                <a:spcPts val="0"/>
              </a:spcAft>
              <a:buClr>
                <a:srgbClr val="000043"/>
              </a:buClr>
              <a:buSzPts val="1400"/>
              <a:buFont typeface="Quicksand Medium"/>
              <a:buChar char="●"/>
              <a:defRPr sz="1200"/>
            </a:lvl7pPr>
            <a:lvl8pPr marL="3657600" lvl="7" indent="-317500">
              <a:spcBef>
                <a:spcPts val="1600"/>
              </a:spcBef>
              <a:spcAft>
                <a:spcPts val="0"/>
              </a:spcAft>
              <a:buClr>
                <a:srgbClr val="000043"/>
              </a:buClr>
              <a:buSzPts val="1400"/>
              <a:buFont typeface="Quicksand Medium"/>
              <a:buChar char="○"/>
              <a:defRPr sz="1200"/>
            </a:lvl8pPr>
            <a:lvl9pPr marL="4114800" lvl="8" indent="-317500">
              <a:spcBef>
                <a:spcPts val="1600"/>
              </a:spcBef>
              <a:spcAft>
                <a:spcPts val="1600"/>
              </a:spcAft>
              <a:buClr>
                <a:srgbClr val="000043"/>
              </a:buClr>
              <a:buSzPts val="1400"/>
              <a:buFont typeface="Quicksand Medium"/>
              <a:buChar char="■"/>
              <a:defRPr sz="1200"/>
            </a:lvl9pPr>
          </a:lstStyle>
          <a:p>
            <a:endParaRPr/>
          </a:p>
        </p:txBody>
      </p:sp>
      <p:sp>
        <p:nvSpPr>
          <p:cNvPr id="24" name="Google Shape;24;p5"/>
          <p:cNvSpPr txBox="1">
            <a:spLocks noGrp="1"/>
          </p:cNvSpPr>
          <p:nvPr>
            <p:ph type="body" idx="2"/>
          </p:nvPr>
        </p:nvSpPr>
        <p:spPr>
          <a:xfrm>
            <a:off x="3962400" y="2371675"/>
            <a:ext cx="2987100" cy="1279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000043"/>
              </a:buClr>
              <a:buSzPts val="1400"/>
              <a:buFont typeface="Quicksand Medium"/>
              <a:buChar char=""/>
              <a:defRPr sz="1400">
                <a:solidFill>
                  <a:schemeClr val="dk1"/>
                </a:solidFill>
              </a:defRPr>
            </a:lvl1pPr>
            <a:lvl2pPr marL="914400" lvl="1" indent="-317500">
              <a:spcBef>
                <a:spcPts val="0"/>
              </a:spcBef>
              <a:spcAft>
                <a:spcPts val="0"/>
              </a:spcAft>
              <a:buClr>
                <a:srgbClr val="000043"/>
              </a:buClr>
              <a:buSzPts val="1400"/>
              <a:buFont typeface="Quicksand Medium"/>
              <a:buChar char="●"/>
              <a:defRPr sz="1200"/>
            </a:lvl2pPr>
            <a:lvl3pPr marL="1371600" lvl="2" indent="-317500">
              <a:spcBef>
                <a:spcPts val="1600"/>
              </a:spcBef>
              <a:spcAft>
                <a:spcPts val="0"/>
              </a:spcAft>
              <a:buClr>
                <a:srgbClr val="000043"/>
              </a:buClr>
              <a:buSzPts val="1400"/>
              <a:buFont typeface="Quicksand Medium"/>
              <a:buChar char="■"/>
              <a:defRPr sz="1200"/>
            </a:lvl3pPr>
            <a:lvl4pPr marL="1828800" lvl="3" indent="-317500">
              <a:spcBef>
                <a:spcPts val="1600"/>
              </a:spcBef>
              <a:spcAft>
                <a:spcPts val="0"/>
              </a:spcAft>
              <a:buClr>
                <a:srgbClr val="000043"/>
              </a:buClr>
              <a:buSzPts val="1400"/>
              <a:buFont typeface="Quicksand Medium"/>
              <a:buChar char="●"/>
              <a:defRPr sz="1200"/>
            </a:lvl4pPr>
            <a:lvl5pPr marL="2286000" lvl="4" indent="-317500">
              <a:spcBef>
                <a:spcPts val="1600"/>
              </a:spcBef>
              <a:spcAft>
                <a:spcPts val="0"/>
              </a:spcAft>
              <a:buClr>
                <a:srgbClr val="000043"/>
              </a:buClr>
              <a:buSzPts val="1400"/>
              <a:buFont typeface="Quicksand Medium"/>
              <a:buChar char="○"/>
              <a:defRPr sz="1200"/>
            </a:lvl5pPr>
            <a:lvl6pPr marL="2743200" lvl="5" indent="-317500">
              <a:spcBef>
                <a:spcPts val="1600"/>
              </a:spcBef>
              <a:spcAft>
                <a:spcPts val="0"/>
              </a:spcAft>
              <a:buClr>
                <a:srgbClr val="000043"/>
              </a:buClr>
              <a:buSzPts val="1400"/>
              <a:buFont typeface="Quicksand Medium"/>
              <a:buChar char="■"/>
              <a:defRPr sz="1200"/>
            </a:lvl6pPr>
            <a:lvl7pPr marL="3200400" lvl="6" indent="-317500">
              <a:spcBef>
                <a:spcPts val="1600"/>
              </a:spcBef>
              <a:spcAft>
                <a:spcPts val="0"/>
              </a:spcAft>
              <a:buClr>
                <a:srgbClr val="000043"/>
              </a:buClr>
              <a:buSzPts val="1400"/>
              <a:buFont typeface="Quicksand Medium"/>
              <a:buChar char="●"/>
              <a:defRPr sz="1200"/>
            </a:lvl7pPr>
            <a:lvl8pPr marL="3657600" lvl="7" indent="-317500">
              <a:spcBef>
                <a:spcPts val="1600"/>
              </a:spcBef>
              <a:spcAft>
                <a:spcPts val="0"/>
              </a:spcAft>
              <a:buClr>
                <a:srgbClr val="000043"/>
              </a:buClr>
              <a:buSzPts val="1400"/>
              <a:buFont typeface="Quicksand Medium"/>
              <a:buChar char="○"/>
              <a:defRPr sz="1200"/>
            </a:lvl8pPr>
            <a:lvl9pPr marL="4114800" lvl="8" indent="-317500">
              <a:spcBef>
                <a:spcPts val="1600"/>
              </a:spcBef>
              <a:spcAft>
                <a:spcPts val="1600"/>
              </a:spcAft>
              <a:buClr>
                <a:srgbClr val="000043"/>
              </a:buClr>
              <a:buSzPts val="1400"/>
              <a:buFont typeface="Quicksand Medium"/>
              <a:buChar char="■"/>
              <a:defRPr sz="1200"/>
            </a:lvl9pPr>
          </a:lstStyle>
          <a:p>
            <a:endParaRPr/>
          </a:p>
        </p:txBody>
      </p:sp>
      <p:sp>
        <p:nvSpPr>
          <p:cNvPr id="25" name="Google Shape;25;p5"/>
          <p:cNvSpPr txBox="1">
            <a:spLocks noGrp="1"/>
          </p:cNvSpPr>
          <p:nvPr>
            <p:ph type="subTitle" idx="3"/>
          </p:nvPr>
        </p:nvSpPr>
        <p:spPr>
          <a:xfrm>
            <a:off x="713225" y="1925800"/>
            <a:ext cx="2987100" cy="470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800"/>
              <a:buNone/>
              <a:defRPr b="1">
                <a:solidFill>
                  <a:schemeClr val="accent1"/>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6" name="Google Shape;26;p5"/>
          <p:cNvSpPr txBox="1">
            <a:spLocks noGrp="1"/>
          </p:cNvSpPr>
          <p:nvPr>
            <p:ph type="subTitle" idx="4"/>
          </p:nvPr>
        </p:nvSpPr>
        <p:spPr>
          <a:xfrm>
            <a:off x="3962400" y="1925800"/>
            <a:ext cx="2987100" cy="470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800"/>
              <a:buNone/>
              <a:defRPr b="1">
                <a:solidFill>
                  <a:schemeClr val="accen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7" name="Google Shape;27;p5"/>
          <p:cNvSpPr/>
          <p:nvPr/>
        </p:nvSpPr>
        <p:spPr>
          <a:xfrm>
            <a:off x="7520700" y="205110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a:off x="6304500" y="0"/>
            <a:ext cx="1216200" cy="205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1156525" y="1340400"/>
            <a:ext cx="42321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solidFill>
                  <a:schemeClr val="accen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1156525" y="2096100"/>
            <a:ext cx="4232100" cy="2011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400">
                <a:solidFill>
                  <a:schemeClr val="accent2"/>
                </a:solidFill>
              </a:defRPr>
            </a:lvl1pPr>
            <a:lvl2pPr marL="914400" lvl="1" indent="-304800">
              <a:spcBef>
                <a:spcPts val="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7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4" name="Google Shape;44;p9"/>
          <p:cNvSpPr txBox="1">
            <a:spLocks noGrp="1"/>
          </p:cNvSpPr>
          <p:nvPr>
            <p:ph type="subTitle" idx="1"/>
          </p:nvPr>
        </p:nvSpPr>
        <p:spPr>
          <a:xfrm>
            <a:off x="713225" y="3045375"/>
            <a:ext cx="4462500" cy="67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5" name="Google Shape;45;p9"/>
          <p:cNvSpPr txBox="1">
            <a:spLocks noGrp="1"/>
          </p:cNvSpPr>
          <p:nvPr>
            <p:ph type="title" idx="2" hasCustomPrompt="1"/>
          </p:nvPr>
        </p:nvSpPr>
        <p:spPr>
          <a:xfrm>
            <a:off x="713300" y="1262325"/>
            <a:ext cx="4462500" cy="1141800"/>
          </a:xfrm>
          <a:prstGeom prst="rect">
            <a:avLst/>
          </a:prstGeom>
        </p:spPr>
        <p:txBody>
          <a:bodyPr spcFirstLastPara="1" wrap="square" lIns="91425" tIns="91425" rIns="91425" bIns="91425" anchor="b" anchorCtr="0">
            <a:noAutofit/>
          </a:bodyPr>
          <a:lstStyle>
            <a:lvl1pPr lvl="0" rtl="0">
              <a:spcBef>
                <a:spcPts val="0"/>
              </a:spcBef>
              <a:spcAft>
                <a:spcPts val="0"/>
              </a:spcAft>
              <a:buSzPts val="7200"/>
              <a:buNone/>
              <a:defRPr sz="7200">
                <a:solidFill>
                  <a:schemeClr val="dk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46" name="Google Shape;46;p9"/>
          <p:cNvSpPr/>
          <p:nvPr/>
        </p:nvSpPr>
        <p:spPr>
          <a:xfrm>
            <a:off x="5270400" y="9795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a:off x="6486600" y="257190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2">
  <p:cSld name="CUSTOM_15">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86" name="Google Shape;86;p16"/>
          <p:cNvSpPr txBox="1">
            <a:spLocks noGrp="1"/>
          </p:cNvSpPr>
          <p:nvPr>
            <p:ph type="subTitle" idx="1"/>
          </p:nvPr>
        </p:nvSpPr>
        <p:spPr>
          <a:xfrm>
            <a:off x="1098800" y="3775200"/>
            <a:ext cx="28131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87" name="Google Shape;87;p16"/>
          <p:cNvSpPr txBox="1">
            <a:spLocks noGrp="1"/>
          </p:cNvSpPr>
          <p:nvPr>
            <p:ph type="subTitle" idx="2"/>
          </p:nvPr>
        </p:nvSpPr>
        <p:spPr>
          <a:xfrm>
            <a:off x="1098800" y="3051300"/>
            <a:ext cx="28131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88" name="Google Shape;88;p16"/>
          <p:cNvSpPr txBox="1">
            <a:spLocks noGrp="1"/>
          </p:cNvSpPr>
          <p:nvPr>
            <p:ph type="subTitle" idx="3"/>
          </p:nvPr>
        </p:nvSpPr>
        <p:spPr>
          <a:xfrm>
            <a:off x="1098800" y="2315550"/>
            <a:ext cx="28131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89" name="Google Shape;89;p16"/>
          <p:cNvSpPr txBox="1">
            <a:spLocks noGrp="1"/>
          </p:cNvSpPr>
          <p:nvPr>
            <p:ph type="subTitle" idx="4"/>
          </p:nvPr>
        </p:nvSpPr>
        <p:spPr>
          <a:xfrm>
            <a:off x="1098800" y="1591650"/>
            <a:ext cx="28131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90" name="Google Shape;90;p16"/>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94" name="Google Shape;94;p17"/>
          <p:cNvSpPr txBox="1">
            <a:spLocks noGrp="1"/>
          </p:cNvSpPr>
          <p:nvPr>
            <p:ph type="subTitle" idx="1"/>
          </p:nvPr>
        </p:nvSpPr>
        <p:spPr>
          <a:xfrm>
            <a:off x="78810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5" name="Google Shape;95;p17"/>
          <p:cNvSpPr txBox="1">
            <a:spLocks noGrp="1"/>
          </p:cNvSpPr>
          <p:nvPr>
            <p:ph type="subTitle" idx="2"/>
          </p:nvPr>
        </p:nvSpPr>
        <p:spPr>
          <a:xfrm>
            <a:off x="78810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96" name="Google Shape;96;p17"/>
          <p:cNvSpPr txBox="1">
            <a:spLocks noGrp="1"/>
          </p:cNvSpPr>
          <p:nvPr>
            <p:ph type="subTitle" idx="3"/>
          </p:nvPr>
        </p:nvSpPr>
        <p:spPr>
          <a:xfrm>
            <a:off x="344115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7" name="Google Shape;97;p17"/>
          <p:cNvSpPr txBox="1">
            <a:spLocks noGrp="1"/>
          </p:cNvSpPr>
          <p:nvPr>
            <p:ph type="subTitle" idx="4"/>
          </p:nvPr>
        </p:nvSpPr>
        <p:spPr>
          <a:xfrm>
            <a:off x="344115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98" name="Google Shape;98;p17"/>
          <p:cNvSpPr txBox="1">
            <a:spLocks noGrp="1"/>
          </p:cNvSpPr>
          <p:nvPr>
            <p:ph type="subTitle" idx="5"/>
          </p:nvPr>
        </p:nvSpPr>
        <p:spPr>
          <a:xfrm>
            <a:off x="609420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9" name="Google Shape;99;p17"/>
          <p:cNvSpPr txBox="1">
            <a:spLocks noGrp="1"/>
          </p:cNvSpPr>
          <p:nvPr>
            <p:ph type="subTitle" idx="6"/>
          </p:nvPr>
        </p:nvSpPr>
        <p:spPr>
          <a:xfrm>
            <a:off x="609420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100" name="Google Shape;100;p17"/>
          <p:cNvSpPr/>
          <p:nvPr/>
        </p:nvSpPr>
        <p:spPr>
          <a:xfrm flipH="1">
            <a:off x="457200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7"/>
          <p:cNvSpPr/>
          <p:nvPr/>
        </p:nvSpPr>
        <p:spPr>
          <a:xfrm flipH="1">
            <a:off x="5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1">
  <p:cSld name="CUSTOM_6">
    <p:spTree>
      <p:nvGrpSpPr>
        <p:cNvPr id="1" name="Shape 126"/>
        <p:cNvGrpSpPr/>
        <p:nvPr/>
      </p:nvGrpSpPr>
      <p:grpSpPr>
        <a:xfrm>
          <a:off x="0" y="0"/>
          <a:ext cx="0" cy="0"/>
          <a:chOff x="0" y="0"/>
          <a:chExt cx="0" cy="0"/>
        </a:xfrm>
      </p:grpSpPr>
      <p:sp>
        <p:nvSpPr>
          <p:cNvPr id="127" name="Google Shape;127;p20"/>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8" name="Google Shape;128;p20"/>
          <p:cNvSpPr txBox="1">
            <a:spLocks noGrp="1"/>
          </p:cNvSpPr>
          <p:nvPr>
            <p:ph type="subTitle" idx="1"/>
          </p:nvPr>
        </p:nvSpPr>
        <p:spPr>
          <a:xfrm>
            <a:off x="3994375" y="2142600"/>
            <a:ext cx="4055400" cy="15051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dk1"/>
              </a:buClr>
              <a:buSzPts val="1400"/>
              <a:buNone/>
              <a:defRPr sz="14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9" name="Google Shape;129;p20"/>
          <p:cNvSpPr/>
          <p:nvPr/>
        </p:nvSpPr>
        <p:spPr>
          <a:xfrm rot="10800000" flipH="1">
            <a:off x="0" y="2571825"/>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rot="10800000" flipH="1">
            <a:off x="1219200" y="1247175"/>
            <a:ext cx="1216200" cy="132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5" r:id="rId5"/>
    <p:sldLayoutId id="2147483658" r:id="rId6"/>
    <p:sldLayoutId id="2147483662" r:id="rId7"/>
    <p:sldLayoutId id="2147483663" r:id="rId8"/>
    <p:sldLayoutId id="2147483666" r:id="rId9"/>
    <p:sldLayoutId id="2147483667" r:id="rId10"/>
    <p:sldLayoutId id="2147483676"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9.xml"/><Relationship Id="rId1" Type="http://schemas.openxmlformats.org/officeDocument/2006/relationships/slideLayout" Target="../slideLayouts/slideLayout5.xml"/><Relationship Id="rId5" Type="http://schemas.openxmlformats.org/officeDocument/2006/relationships/image" Target="../media/image16.png"/><Relationship Id="rId4" Type="http://schemas.openxmlformats.org/officeDocument/2006/relationships/image" Target="../media/image15.png"/></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8.xml"/><Relationship Id="rId1" Type="http://schemas.openxmlformats.org/officeDocument/2006/relationships/slideLayout" Target="../slideLayouts/slideLayout10.xm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9.xml"/><Relationship Id="rId1" Type="http://schemas.openxmlformats.org/officeDocument/2006/relationships/slideLayout" Target="../slideLayouts/slideLayout10.xml"/><Relationship Id="rId4" Type="http://schemas.openxmlformats.org/officeDocument/2006/relationships/image" Target="../media/image23.png"/></Relationships>
</file>

<file path=ppt/slides/_rels/slide5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0.xml"/><Relationship Id="rId1" Type="http://schemas.openxmlformats.org/officeDocument/2006/relationships/slideLayout" Target="../slideLayouts/slideLayout10.xml"/><Relationship Id="rId4" Type="http://schemas.openxmlformats.org/officeDocument/2006/relationships/image" Target="../media/image24.png"/></Relationships>
</file>

<file path=ppt/slides/_rels/slide5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Shape 88"/>
        <p:cNvGrpSpPr/>
        <p:nvPr/>
      </p:nvGrpSpPr>
      <p:grpSpPr>
        <a:xfrm>
          <a:off x="0" y="0"/>
          <a:ext cx="0" cy="0"/>
          <a:chOff x="0" y="0"/>
          <a:chExt cx="0" cy="0"/>
        </a:xfrm>
      </p:grpSpPr>
      <p:sp>
        <p:nvSpPr>
          <p:cNvPr id="91" name="Google Shape;91;p1"/>
          <p:cNvSpPr/>
          <p:nvPr/>
        </p:nvSpPr>
        <p:spPr>
          <a:xfrm>
            <a:off x="2591479" y="1567164"/>
            <a:ext cx="3961040" cy="742168"/>
          </a:xfrm>
          <a:prstGeom prst="roundRect">
            <a:avLst>
              <a:gd name="adj" fmla="val 50000"/>
            </a:avLst>
          </a:prstGeom>
          <a:solidFill>
            <a:schemeClr val="lt1"/>
          </a:solidFill>
          <a:ln>
            <a:noFill/>
          </a:ln>
        </p:spPr>
        <p:txBody>
          <a:bodyPr spcFirstLastPara="1" wrap="square" lIns="68569" tIns="34275" rIns="68569" bIns="34275" anchor="ctr" anchorCtr="0">
            <a:noAutofit/>
          </a:bodyPr>
          <a:lstStyle/>
          <a:p>
            <a:pPr algn="ctr">
              <a:buClr>
                <a:schemeClr val="lt1"/>
              </a:buClr>
              <a:buSzPts val="1800"/>
            </a:pPr>
            <a:r>
              <a:rPr lang="es-CO" sz="2100" dirty="0">
                <a:solidFill>
                  <a:schemeClr val="tx1"/>
                </a:solidFill>
                <a:latin typeface="+mj-lt"/>
                <a:ea typeface="Calibri"/>
                <a:cs typeface="Calibri"/>
                <a:sym typeface="Calibri"/>
              </a:rPr>
              <a:t>Arquitectura de Software</a:t>
            </a:r>
          </a:p>
        </p:txBody>
      </p:sp>
      <p:sp>
        <p:nvSpPr>
          <p:cNvPr id="98" name="Google Shape;98;p1"/>
          <p:cNvSpPr txBox="1"/>
          <p:nvPr/>
        </p:nvSpPr>
        <p:spPr>
          <a:xfrm>
            <a:off x="2285997" y="2800662"/>
            <a:ext cx="4572000" cy="623217"/>
          </a:xfrm>
          <a:prstGeom prst="rect">
            <a:avLst/>
          </a:prstGeom>
          <a:noFill/>
          <a:ln>
            <a:noFill/>
          </a:ln>
        </p:spPr>
        <p:txBody>
          <a:bodyPr spcFirstLastPara="1" wrap="square" lIns="68569" tIns="34275" rIns="68569" bIns="34275" anchor="t" anchorCtr="0">
            <a:spAutoFit/>
          </a:bodyPr>
          <a:lstStyle/>
          <a:p>
            <a:pPr algn="ctr">
              <a:buClr>
                <a:srgbClr val="FFFFFF"/>
              </a:buClr>
              <a:buSzPts val="1800"/>
            </a:pPr>
            <a:r>
              <a:rPr lang="es-CO" sz="1800" b="1" dirty="0">
                <a:solidFill>
                  <a:srgbClr val="FFFFFF"/>
                </a:solidFill>
              </a:rPr>
              <a:t>Historias de Usuario</a:t>
            </a:r>
          </a:p>
          <a:p>
            <a:pPr algn="ctr">
              <a:buClr>
                <a:srgbClr val="FFFFFF"/>
              </a:buClr>
              <a:buSzPts val="1800"/>
            </a:pPr>
            <a:r>
              <a:rPr lang="es-CO" sz="1800" b="1" dirty="0">
                <a:solidFill>
                  <a:srgbClr val="FFFFFF"/>
                </a:solidFill>
              </a:rPr>
              <a:t>Ingeniería de requisitos ágil</a:t>
            </a:r>
            <a:endParaRPr lang="es-CO" sz="1350" dirty="0"/>
          </a:p>
        </p:txBody>
      </p:sp>
      <p:sp>
        <p:nvSpPr>
          <p:cNvPr id="3" name="Google Shape;98;p1">
            <a:extLst>
              <a:ext uri="{FF2B5EF4-FFF2-40B4-BE49-F238E27FC236}">
                <a16:creationId xmlns:a16="http://schemas.microsoft.com/office/drawing/2014/main" id="{F6E5FE4C-F0A4-04D9-BDF6-552D3C5B8C83}"/>
              </a:ext>
            </a:extLst>
          </p:cNvPr>
          <p:cNvSpPr txBox="1"/>
          <p:nvPr/>
        </p:nvSpPr>
        <p:spPr>
          <a:xfrm>
            <a:off x="2862360" y="3638209"/>
            <a:ext cx="3419275" cy="357760"/>
          </a:xfrm>
          <a:prstGeom prst="rect">
            <a:avLst/>
          </a:prstGeom>
          <a:noFill/>
          <a:ln>
            <a:noFill/>
          </a:ln>
        </p:spPr>
        <p:txBody>
          <a:bodyPr spcFirstLastPara="1" wrap="square" lIns="68569" tIns="34275" rIns="68569" bIns="34275" anchor="t" anchorCtr="0">
            <a:spAutoFit/>
          </a:bodyPr>
          <a:lstStyle/>
          <a:p>
            <a:pPr algn="ctr">
              <a:buClr>
                <a:srgbClr val="FFFFFF"/>
              </a:buClr>
              <a:buSzPts val="1800"/>
            </a:pPr>
            <a:r>
              <a:rPr lang="es-CO" sz="1050" dirty="0">
                <a:solidFill>
                  <a:srgbClr val="FFFFFF"/>
                </a:solidFill>
              </a:rPr>
              <a:t>Norbey Danilo Muñoz Cañón</a:t>
            </a:r>
          </a:p>
          <a:p>
            <a:pPr algn="ctr">
              <a:buClr>
                <a:srgbClr val="FFFFFF"/>
              </a:buClr>
              <a:buSzPts val="1800"/>
            </a:pPr>
            <a:r>
              <a:rPr lang="es-CO" sz="825" dirty="0">
                <a:solidFill>
                  <a:srgbClr val="FFFFFF"/>
                </a:solidFill>
              </a:rPr>
              <a:t>2023</a:t>
            </a:r>
            <a:endParaRPr lang="es-CO" sz="825"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6"/>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3 Cs</a:t>
            </a:r>
            <a:endParaRPr dirty="0"/>
          </a:p>
        </p:txBody>
      </p:sp>
      <p:sp>
        <p:nvSpPr>
          <p:cNvPr id="236" name="Google Shape;236;p36"/>
          <p:cNvSpPr txBox="1">
            <a:spLocks noGrp="1"/>
          </p:cNvSpPr>
          <p:nvPr>
            <p:ph type="subTitle" idx="1"/>
          </p:nvPr>
        </p:nvSpPr>
        <p:spPr>
          <a:xfrm>
            <a:off x="788100" y="23904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Card</a:t>
            </a:r>
            <a:endParaRPr dirty="0"/>
          </a:p>
        </p:txBody>
      </p:sp>
      <p:sp>
        <p:nvSpPr>
          <p:cNvPr id="237" name="Google Shape;237;p36"/>
          <p:cNvSpPr txBox="1">
            <a:spLocks noGrp="1"/>
          </p:cNvSpPr>
          <p:nvPr>
            <p:ph type="subTitle" idx="2"/>
          </p:nvPr>
        </p:nvSpPr>
        <p:spPr>
          <a:xfrm>
            <a:off x="788100" y="2765850"/>
            <a:ext cx="2261700" cy="72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s-ES" dirty="0"/>
              <a:t>Cada historia de usuario se reduce hasta hacerla fácil de memorizar y de sintetizar en una tarjeta o </a:t>
            </a:r>
            <a:r>
              <a:rPr lang="es-ES" dirty="0" err="1"/>
              <a:t>post-it</a:t>
            </a:r>
            <a:endParaRPr dirty="0"/>
          </a:p>
        </p:txBody>
      </p:sp>
      <p:sp>
        <p:nvSpPr>
          <p:cNvPr id="238" name="Google Shape;238;p36"/>
          <p:cNvSpPr txBox="1">
            <a:spLocks noGrp="1"/>
          </p:cNvSpPr>
          <p:nvPr>
            <p:ph type="subTitle" idx="3"/>
          </p:nvPr>
        </p:nvSpPr>
        <p:spPr>
          <a:xfrm>
            <a:off x="3441150" y="23904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Conversation</a:t>
            </a:r>
            <a:endParaRPr dirty="0"/>
          </a:p>
        </p:txBody>
      </p:sp>
      <p:sp>
        <p:nvSpPr>
          <p:cNvPr id="239" name="Google Shape;239;p36"/>
          <p:cNvSpPr txBox="1">
            <a:spLocks noGrp="1"/>
          </p:cNvSpPr>
          <p:nvPr>
            <p:ph type="subTitle" idx="4"/>
          </p:nvPr>
        </p:nvSpPr>
        <p:spPr>
          <a:xfrm>
            <a:off x="3441150" y="2765850"/>
            <a:ext cx="2261700" cy="72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s-ES" dirty="0"/>
              <a:t>El equipo de desarrollo y el propietario del producto añaden criterios de aceptación a cada historia poco antes de su implementación</a:t>
            </a:r>
            <a:endParaRPr dirty="0"/>
          </a:p>
        </p:txBody>
      </p:sp>
      <p:sp>
        <p:nvSpPr>
          <p:cNvPr id="240" name="Google Shape;240;p36"/>
          <p:cNvSpPr txBox="1">
            <a:spLocks noGrp="1"/>
          </p:cNvSpPr>
          <p:nvPr>
            <p:ph type="subTitle" idx="5"/>
          </p:nvPr>
        </p:nvSpPr>
        <p:spPr>
          <a:xfrm>
            <a:off x="6094200" y="23904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Confirmation</a:t>
            </a:r>
            <a:endParaRPr dirty="0"/>
          </a:p>
        </p:txBody>
      </p:sp>
      <p:sp>
        <p:nvSpPr>
          <p:cNvPr id="241" name="Google Shape;241;p36"/>
          <p:cNvSpPr txBox="1">
            <a:spLocks noGrp="1"/>
          </p:cNvSpPr>
          <p:nvPr>
            <p:ph type="subTitle" idx="6"/>
          </p:nvPr>
        </p:nvSpPr>
        <p:spPr>
          <a:xfrm>
            <a:off x="6094200" y="2765850"/>
            <a:ext cx="2261700" cy="72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s-ES" dirty="0"/>
              <a:t>El propietario del producto o usuario de negocio confirma que el equipo de desarrollo ha entendido y recogido correctamente sus requisitos revisando los criterios de aceptación</a:t>
            </a:r>
            <a:endParaRPr dirty="0"/>
          </a:p>
        </p:txBody>
      </p:sp>
      <p:sp>
        <p:nvSpPr>
          <p:cNvPr id="242" name="Google Shape;242;p36"/>
          <p:cNvSpPr/>
          <p:nvPr/>
        </p:nvSpPr>
        <p:spPr>
          <a:xfrm>
            <a:off x="4361596" y="196917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6"/>
          <p:cNvSpPr/>
          <p:nvPr/>
        </p:nvSpPr>
        <p:spPr>
          <a:xfrm>
            <a:off x="1706286" y="196762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36"/>
          <p:cNvGrpSpPr/>
          <p:nvPr/>
        </p:nvGrpSpPr>
        <p:grpSpPr>
          <a:xfrm>
            <a:off x="7012381" y="1966917"/>
            <a:ext cx="425343" cy="424188"/>
            <a:chOff x="-3854375" y="2405000"/>
            <a:chExt cx="294600" cy="293800"/>
          </a:xfrm>
        </p:grpSpPr>
        <p:sp>
          <p:nvSpPr>
            <p:cNvPr id="245" name="Google Shape;245;p36"/>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6"/>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58276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1"/>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Ventajas de las Historia de Usuario</a:t>
            </a:r>
            <a:endParaRPr dirty="0"/>
          </a:p>
        </p:txBody>
      </p:sp>
      <p:pic>
        <p:nvPicPr>
          <p:cNvPr id="5" name="Imagen 4">
            <a:extLst>
              <a:ext uri="{FF2B5EF4-FFF2-40B4-BE49-F238E27FC236}">
                <a16:creationId xmlns:a16="http://schemas.microsoft.com/office/drawing/2014/main" id="{010EBB66-0092-C5EB-47F1-A459E0A32A9F}"/>
              </a:ext>
            </a:extLst>
          </p:cNvPr>
          <p:cNvPicPr>
            <a:picLocks noChangeAspect="1"/>
          </p:cNvPicPr>
          <p:nvPr/>
        </p:nvPicPr>
        <p:blipFill>
          <a:blip r:embed="rId3"/>
          <a:stretch>
            <a:fillRect/>
          </a:stretch>
        </p:blipFill>
        <p:spPr>
          <a:xfrm>
            <a:off x="713225" y="1074058"/>
            <a:ext cx="5527918" cy="3577980"/>
          </a:xfrm>
          <a:prstGeom prst="rect">
            <a:avLst/>
          </a:prstGeom>
        </p:spPr>
      </p:pic>
    </p:spTree>
    <p:extLst>
      <p:ext uri="{BB962C8B-B14F-4D97-AF65-F5344CB8AC3E}">
        <p14:creationId xmlns:p14="http://schemas.microsoft.com/office/powerpoint/2010/main" val="3509881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375" y="1197430"/>
            <a:ext cx="4462500" cy="126274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De temas y </a:t>
            </a:r>
            <a:r>
              <a:rPr lang="en" sz="4000" i="1" dirty="0"/>
              <a:t>Epics</a:t>
            </a:r>
            <a:r>
              <a:rPr lang="en" sz="4000" dirty="0"/>
              <a:t> a tareas</a:t>
            </a:r>
            <a:endParaRPr sz="4000" dirty="0"/>
          </a:p>
        </p:txBody>
      </p:sp>
      <p:sp>
        <p:nvSpPr>
          <p:cNvPr id="498" name="Google Shape;498;p53"/>
          <p:cNvSpPr txBox="1">
            <a:spLocks noGrp="1"/>
          </p:cNvSpPr>
          <p:nvPr>
            <p:ph type="subTitle" idx="1"/>
          </p:nvPr>
        </p:nvSpPr>
        <p:spPr>
          <a:xfrm>
            <a:off x="713225" y="2859314"/>
            <a:ext cx="5056204" cy="108675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En la jerarquía de los requisitos ágiles y por encima de las historias de usuario se encuentran los </a:t>
            </a:r>
            <a:r>
              <a:rPr lang="es-ES" b="1" dirty="0" err="1">
                <a:solidFill>
                  <a:schemeClr val="dk1"/>
                </a:solidFill>
              </a:rPr>
              <a:t>epics</a:t>
            </a:r>
            <a:r>
              <a:rPr lang="es-ES" dirty="0">
                <a:solidFill>
                  <a:schemeClr val="dk1"/>
                </a:solidFill>
              </a:rPr>
              <a:t> y los </a:t>
            </a:r>
            <a:r>
              <a:rPr lang="es-ES" b="1" dirty="0">
                <a:solidFill>
                  <a:schemeClr val="dk1"/>
                </a:solidFill>
              </a:rPr>
              <a:t>temas</a:t>
            </a:r>
            <a:r>
              <a:rPr lang="es-ES" dirty="0">
                <a:solidFill>
                  <a:schemeClr val="dk1"/>
                </a:solidFill>
              </a:rPr>
              <a:t>. Tienen en común que todos se centran en describir </a:t>
            </a:r>
            <a:r>
              <a:rPr lang="es-ES" b="1" dirty="0">
                <a:solidFill>
                  <a:schemeClr val="dk1"/>
                </a:solidFill>
              </a:rPr>
              <a:t>qué</a:t>
            </a:r>
            <a:r>
              <a:rPr lang="es-ES" dirty="0">
                <a:solidFill>
                  <a:schemeClr val="dk1"/>
                </a:solidFill>
              </a:rPr>
              <a:t> se va a construir.</a:t>
            </a:r>
            <a:endParaRPr dirty="0"/>
          </a:p>
        </p:txBody>
      </p:sp>
    </p:spTree>
    <p:extLst>
      <p:ext uri="{BB962C8B-B14F-4D97-AF65-F5344CB8AC3E}">
        <p14:creationId xmlns:p14="http://schemas.microsoft.com/office/powerpoint/2010/main" val="2443115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46745"/>
            <a:ext cx="4462500" cy="126274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t>De temas y </a:t>
            </a:r>
            <a:r>
              <a:rPr lang="en" sz="4000" i="1" dirty="0"/>
              <a:t>Epics</a:t>
            </a:r>
            <a:r>
              <a:rPr lang="en" sz="4000" dirty="0"/>
              <a:t> a tareas</a:t>
            </a:r>
            <a:endParaRPr sz="4000" dirty="0"/>
          </a:p>
        </p:txBody>
      </p:sp>
      <p:pic>
        <p:nvPicPr>
          <p:cNvPr id="5" name="Imagen 4">
            <a:extLst>
              <a:ext uri="{FF2B5EF4-FFF2-40B4-BE49-F238E27FC236}">
                <a16:creationId xmlns:a16="http://schemas.microsoft.com/office/drawing/2014/main" id="{63B0CB8C-F833-5E17-2377-D3AF2E3F5301}"/>
              </a:ext>
            </a:extLst>
          </p:cNvPr>
          <p:cNvPicPr>
            <a:picLocks noChangeAspect="1"/>
          </p:cNvPicPr>
          <p:nvPr/>
        </p:nvPicPr>
        <p:blipFill>
          <a:blip r:embed="rId3"/>
          <a:stretch>
            <a:fillRect/>
          </a:stretch>
        </p:blipFill>
        <p:spPr>
          <a:xfrm>
            <a:off x="361385" y="1847397"/>
            <a:ext cx="5166179" cy="2794571"/>
          </a:xfrm>
          <a:prstGeom prst="rect">
            <a:avLst/>
          </a:prstGeom>
        </p:spPr>
      </p:pic>
    </p:spTree>
    <p:extLst>
      <p:ext uri="{BB962C8B-B14F-4D97-AF65-F5344CB8AC3E}">
        <p14:creationId xmlns:p14="http://schemas.microsoft.com/office/powerpoint/2010/main" val="3505243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a:spLocks noGrp="1"/>
          </p:cNvSpPr>
          <p:nvPr>
            <p:ph type="title"/>
          </p:nvPr>
        </p:nvSpPr>
        <p:spPr>
          <a:xfrm>
            <a:off x="3968275" y="623221"/>
            <a:ext cx="446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Epic</a:t>
            </a:r>
            <a:endParaRPr dirty="0"/>
          </a:p>
        </p:txBody>
      </p:sp>
      <p:sp>
        <p:nvSpPr>
          <p:cNvPr id="223" name="Google Shape;223;p34"/>
          <p:cNvSpPr txBox="1">
            <a:spLocks noGrp="1"/>
          </p:cNvSpPr>
          <p:nvPr>
            <p:ph type="subTitle" idx="1"/>
          </p:nvPr>
        </p:nvSpPr>
        <p:spPr>
          <a:xfrm>
            <a:off x="3860800" y="1652004"/>
            <a:ext cx="4569975" cy="299890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ES" dirty="0">
                <a:solidFill>
                  <a:schemeClr val="accent2"/>
                </a:solidFill>
              </a:rPr>
              <a:t>Una historia de usuario de gran tamaño o alta granularidad *, que tiene por tanto un mayor grado de incertidumbre.</a:t>
            </a:r>
          </a:p>
          <a:p>
            <a:pPr marL="0" lvl="0" indent="0" algn="r" rtl="0">
              <a:spcBef>
                <a:spcPts val="0"/>
              </a:spcBef>
              <a:spcAft>
                <a:spcPts val="0"/>
              </a:spcAft>
              <a:buNone/>
            </a:pPr>
            <a:endParaRPr lang="es-ES" dirty="0">
              <a:solidFill>
                <a:schemeClr val="accent2"/>
              </a:solidFill>
            </a:endParaRPr>
          </a:p>
          <a:p>
            <a:pPr marL="0" lvl="0" indent="0" algn="r" rtl="0">
              <a:spcBef>
                <a:spcPts val="0"/>
              </a:spcBef>
              <a:spcAft>
                <a:spcPts val="0"/>
              </a:spcAft>
              <a:buNone/>
            </a:pPr>
            <a:r>
              <a:rPr lang="es-ES" dirty="0">
                <a:solidFill>
                  <a:schemeClr val="accent2"/>
                </a:solidFill>
              </a:rPr>
              <a:t>Marcar una historia como </a:t>
            </a:r>
            <a:r>
              <a:rPr lang="es-ES" i="1" dirty="0" err="1">
                <a:solidFill>
                  <a:schemeClr val="accent2"/>
                </a:solidFill>
              </a:rPr>
              <a:t>epic</a:t>
            </a:r>
            <a:r>
              <a:rPr lang="es-ES" dirty="0">
                <a:solidFill>
                  <a:schemeClr val="accent2"/>
                </a:solidFill>
              </a:rPr>
              <a:t> implica que no puede completarse de una sola vez o en un único sprint.</a:t>
            </a:r>
          </a:p>
          <a:p>
            <a:pPr marL="0" lvl="0" indent="0" algn="r" rtl="0">
              <a:spcBef>
                <a:spcPts val="0"/>
              </a:spcBef>
              <a:spcAft>
                <a:spcPts val="0"/>
              </a:spcAft>
              <a:buNone/>
            </a:pPr>
            <a:endParaRPr lang="es-ES" dirty="0">
              <a:solidFill>
                <a:schemeClr val="accent2"/>
              </a:solidFill>
            </a:endParaRPr>
          </a:p>
          <a:p>
            <a:pPr marL="0" lvl="0" indent="0" algn="r" rtl="0">
              <a:spcBef>
                <a:spcPts val="0"/>
              </a:spcBef>
              <a:spcAft>
                <a:spcPts val="0"/>
              </a:spcAft>
              <a:buNone/>
            </a:pPr>
            <a:r>
              <a:rPr lang="es-ES" i="1" dirty="0" err="1">
                <a:solidFill>
                  <a:schemeClr val="accent2"/>
                </a:solidFill>
              </a:rPr>
              <a:t>Epic</a:t>
            </a:r>
            <a:r>
              <a:rPr lang="es-ES" i="1" dirty="0">
                <a:solidFill>
                  <a:schemeClr val="accent2"/>
                </a:solidFill>
              </a:rPr>
              <a:t>: HU que dura más de un Sprint.</a:t>
            </a:r>
            <a:r>
              <a:rPr lang="es-ES" dirty="0">
                <a:solidFill>
                  <a:schemeClr val="accent2"/>
                </a:solidFill>
              </a:rPr>
              <a:t>  </a:t>
            </a:r>
            <a:endParaRPr dirty="0">
              <a:solidFill>
                <a:schemeClr val="accent2"/>
              </a:solidFill>
            </a:endParaRPr>
          </a:p>
        </p:txBody>
      </p:sp>
      <p:sp>
        <p:nvSpPr>
          <p:cNvPr id="2" name="CuadroTexto 1">
            <a:extLst>
              <a:ext uri="{FF2B5EF4-FFF2-40B4-BE49-F238E27FC236}">
                <a16:creationId xmlns:a16="http://schemas.microsoft.com/office/drawing/2014/main" id="{388B05A9-17A5-1085-6303-7E45DD320D78}"/>
              </a:ext>
            </a:extLst>
          </p:cNvPr>
          <p:cNvSpPr txBox="1"/>
          <p:nvPr/>
        </p:nvSpPr>
        <p:spPr>
          <a:xfrm>
            <a:off x="1444172" y="4258238"/>
            <a:ext cx="6986603" cy="400110"/>
          </a:xfrm>
          <a:prstGeom prst="rect">
            <a:avLst/>
          </a:prstGeom>
          <a:noFill/>
        </p:spPr>
        <p:txBody>
          <a:bodyPr wrap="square">
            <a:spAutoFit/>
          </a:bodyPr>
          <a:lstStyle/>
          <a:p>
            <a:pPr algn="just"/>
            <a:r>
              <a:rPr lang="es-ES" sz="1000" i="1" dirty="0">
                <a:solidFill>
                  <a:schemeClr val="accent2"/>
                </a:solidFill>
                <a:latin typeface="Montserrat"/>
                <a:sym typeface="Montserrat"/>
              </a:rPr>
              <a:t>* La granularidad es el nivel de detalle de cada elemento en la pila de producto. Las </a:t>
            </a:r>
            <a:r>
              <a:rPr lang="es-ES" sz="1000" i="1" dirty="0" err="1">
                <a:solidFill>
                  <a:schemeClr val="accent2"/>
                </a:solidFill>
                <a:latin typeface="Montserrat"/>
                <a:sym typeface="Montserrat"/>
              </a:rPr>
              <a:t>epics</a:t>
            </a:r>
            <a:r>
              <a:rPr lang="es-ES" sz="1000" i="1" dirty="0">
                <a:solidFill>
                  <a:schemeClr val="accent2"/>
                </a:solidFill>
                <a:latin typeface="Montserrat"/>
                <a:sym typeface="Montserrat"/>
              </a:rPr>
              <a:t> tienen una granularidad alta o gruesa; las tareas, una granularidad baja o fina.</a:t>
            </a:r>
            <a:endParaRPr lang="es-CO" sz="1000" i="1" dirty="0">
              <a:solidFill>
                <a:schemeClr val="accent2"/>
              </a:solidFill>
              <a:latin typeface="Montserrat"/>
              <a:sym typeface="Montserrat"/>
            </a:endParaRPr>
          </a:p>
        </p:txBody>
      </p:sp>
    </p:spTree>
    <p:extLst>
      <p:ext uri="{BB962C8B-B14F-4D97-AF65-F5344CB8AC3E}">
        <p14:creationId xmlns:p14="http://schemas.microsoft.com/office/powerpoint/2010/main" val="28051040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a:spLocks noGrp="1"/>
          </p:cNvSpPr>
          <p:nvPr>
            <p:ph type="title"/>
          </p:nvPr>
        </p:nvSpPr>
        <p:spPr>
          <a:xfrm>
            <a:off x="3968275" y="623221"/>
            <a:ext cx="446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Epic</a:t>
            </a:r>
            <a:endParaRPr dirty="0"/>
          </a:p>
        </p:txBody>
      </p:sp>
      <p:sp>
        <p:nvSpPr>
          <p:cNvPr id="223" name="Google Shape;223;p34"/>
          <p:cNvSpPr txBox="1">
            <a:spLocks noGrp="1"/>
          </p:cNvSpPr>
          <p:nvPr>
            <p:ph type="subTitle" idx="1"/>
          </p:nvPr>
        </p:nvSpPr>
        <p:spPr>
          <a:xfrm>
            <a:off x="3860800" y="1652004"/>
            <a:ext cx="4569975" cy="299890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ES" dirty="0">
                <a:solidFill>
                  <a:schemeClr val="accent2"/>
                </a:solidFill>
              </a:rPr>
              <a:t>Lo normal es que el equipo de desarrollo lo descomponga cuando se acerque el momento de su implementación.</a:t>
            </a:r>
          </a:p>
          <a:p>
            <a:pPr marL="0" lvl="0" indent="0" algn="r" rtl="0">
              <a:spcBef>
                <a:spcPts val="0"/>
              </a:spcBef>
              <a:spcAft>
                <a:spcPts val="0"/>
              </a:spcAft>
              <a:buNone/>
            </a:pPr>
            <a:endParaRPr lang="es-ES" dirty="0">
              <a:solidFill>
                <a:schemeClr val="accent2"/>
              </a:solidFill>
            </a:endParaRPr>
          </a:p>
          <a:p>
            <a:pPr marL="0" lvl="0" indent="0" algn="r" rtl="0">
              <a:spcBef>
                <a:spcPts val="0"/>
              </a:spcBef>
              <a:spcAft>
                <a:spcPts val="0"/>
              </a:spcAft>
              <a:buNone/>
            </a:pPr>
            <a:r>
              <a:rPr lang="es-ES" dirty="0">
                <a:solidFill>
                  <a:schemeClr val="accent2"/>
                </a:solidFill>
              </a:rPr>
              <a:t>Las historias de usuario resultantes estarán íntimamente relacionadas y su menor tamaño permitirá gestionarlas de forma ágil, estimando mejor el tiempo requerido para completarlas y siguiendo su avance con detalle.  </a:t>
            </a:r>
            <a:endParaRPr dirty="0">
              <a:solidFill>
                <a:schemeClr val="accent2"/>
              </a:solidFill>
            </a:endParaRPr>
          </a:p>
        </p:txBody>
      </p:sp>
    </p:spTree>
    <p:extLst>
      <p:ext uri="{BB962C8B-B14F-4D97-AF65-F5344CB8AC3E}">
        <p14:creationId xmlns:p14="http://schemas.microsoft.com/office/powerpoint/2010/main" val="941793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a:spLocks noGrp="1"/>
          </p:cNvSpPr>
          <p:nvPr>
            <p:ph type="title"/>
          </p:nvPr>
        </p:nvSpPr>
        <p:spPr>
          <a:xfrm>
            <a:off x="3968275" y="623221"/>
            <a:ext cx="446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Tema</a:t>
            </a:r>
            <a:endParaRPr dirty="0"/>
          </a:p>
        </p:txBody>
      </p:sp>
      <p:sp>
        <p:nvSpPr>
          <p:cNvPr id="223" name="Google Shape;223;p34"/>
          <p:cNvSpPr txBox="1">
            <a:spLocks noGrp="1"/>
          </p:cNvSpPr>
          <p:nvPr>
            <p:ph type="subTitle" idx="1"/>
          </p:nvPr>
        </p:nvSpPr>
        <p:spPr>
          <a:xfrm>
            <a:off x="3860800" y="1652004"/>
            <a:ext cx="4569975" cy="1483082"/>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ES" dirty="0">
                <a:solidFill>
                  <a:schemeClr val="accent2"/>
                </a:solidFill>
              </a:rPr>
              <a:t>Una colección de </a:t>
            </a:r>
            <a:r>
              <a:rPr lang="es-ES" i="1" dirty="0" err="1">
                <a:solidFill>
                  <a:schemeClr val="accent2"/>
                </a:solidFill>
              </a:rPr>
              <a:t>epics</a:t>
            </a:r>
            <a:r>
              <a:rPr lang="es-ES" dirty="0">
                <a:solidFill>
                  <a:schemeClr val="accent2"/>
                </a:solidFill>
              </a:rPr>
              <a:t> e </a:t>
            </a:r>
            <a:r>
              <a:rPr lang="es-ES" i="1" dirty="0">
                <a:solidFill>
                  <a:schemeClr val="accent2"/>
                </a:solidFill>
              </a:rPr>
              <a:t>historias de usuario </a:t>
            </a:r>
            <a:r>
              <a:rPr lang="es-ES" dirty="0">
                <a:solidFill>
                  <a:schemeClr val="accent2"/>
                </a:solidFill>
              </a:rPr>
              <a:t>relacionadas que describen un sistema o subsistema. </a:t>
            </a:r>
          </a:p>
          <a:p>
            <a:pPr marL="0" lvl="0" indent="0" algn="r" rtl="0">
              <a:spcBef>
                <a:spcPts val="0"/>
              </a:spcBef>
              <a:spcAft>
                <a:spcPts val="0"/>
              </a:spcAft>
              <a:buNone/>
            </a:pPr>
            <a:endParaRPr lang="es-ES" dirty="0">
              <a:solidFill>
                <a:schemeClr val="accent2"/>
              </a:solidFill>
            </a:endParaRPr>
          </a:p>
          <a:p>
            <a:pPr marL="0" lvl="0" indent="0" algn="r" rtl="0">
              <a:spcBef>
                <a:spcPts val="0"/>
              </a:spcBef>
              <a:spcAft>
                <a:spcPts val="0"/>
              </a:spcAft>
              <a:buNone/>
            </a:pPr>
            <a:r>
              <a:rPr lang="es-ES" dirty="0">
                <a:solidFill>
                  <a:schemeClr val="accent2"/>
                </a:solidFill>
              </a:rPr>
              <a:t>Se trata de un elemento que forma parte de la visión del producto, más que una funcionalidad. </a:t>
            </a:r>
            <a:endParaRPr dirty="0">
              <a:solidFill>
                <a:schemeClr val="accent2"/>
              </a:solidFill>
            </a:endParaRPr>
          </a:p>
        </p:txBody>
      </p:sp>
      <p:sp>
        <p:nvSpPr>
          <p:cNvPr id="2" name="Google Shape;223;p34">
            <a:extLst>
              <a:ext uri="{FF2B5EF4-FFF2-40B4-BE49-F238E27FC236}">
                <a16:creationId xmlns:a16="http://schemas.microsoft.com/office/drawing/2014/main" id="{B24A40BA-5687-79EA-6BE2-D65A563D6CDE}"/>
              </a:ext>
            </a:extLst>
          </p:cNvPr>
          <p:cNvSpPr txBox="1">
            <a:spLocks/>
          </p:cNvSpPr>
          <p:nvPr/>
        </p:nvSpPr>
        <p:spPr>
          <a:xfrm>
            <a:off x="2634343" y="3135086"/>
            <a:ext cx="5796431" cy="14830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dk2"/>
              </a:buClr>
              <a:buSzPts val="18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r>
              <a:rPr lang="es-ES" i="1" dirty="0">
                <a:solidFill>
                  <a:schemeClr val="accent2"/>
                </a:solidFill>
              </a:rPr>
              <a:t>Por ejemplo: en un sistema de software para gestión contable, el conjunto de </a:t>
            </a:r>
            <a:r>
              <a:rPr lang="es-ES" i="1" dirty="0" err="1">
                <a:solidFill>
                  <a:schemeClr val="accent2"/>
                </a:solidFill>
              </a:rPr>
              <a:t>epics</a:t>
            </a:r>
            <a:r>
              <a:rPr lang="es-ES" i="1" dirty="0">
                <a:solidFill>
                  <a:schemeClr val="accent2"/>
                </a:solidFill>
              </a:rPr>
              <a:t> «altas, bajas y mantenimiento de clientes», «facturaciones puntuales y recurrentes», «consultas de navegación y acciones de fidelización», «pedidos» y «devoluciones» se podrían denominar como el tema de la «gestión de clientes». </a:t>
            </a:r>
          </a:p>
        </p:txBody>
      </p:sp>
    </p:spTree>
    <p:extLst>
      <p:ext uri="{BB962C8B-B14F-4D97-AF65-F5344CB8AC3E}">
        <p14:creationId xmlns:p14="http://schemas.microsoft.com/office/powerpoint/2010/main" val="13143060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a:spLocks noGrp="1"/>
          </p:cNvSpPr>
          <p:nvPr>
            <p:ph type="title"/>
          </p:nvPr>
        </p:nvSpPr>
        <p:spPr>
          <a:xfrm>
            <a:off x="3968275" y="623221"/>
            <a:ext cx="446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Tareas</a:t>
            </a:r>
            <a:endParaRPr dirty="0"/>
          </a:p>
        </p:txBody>
      </p:sp>
      <p:sp>
        <p:nvSpPr>
          <p:cNvPr id="223" name="Google Shape;223;p34"/>
          <p:cNvSpPr txBox="1">
            <a:spLocks noGrp="1"/>
          </p:cNvSpPr>
          <p:nvPr>
            <p:ph type="subTitle" idx="1"/>
          </p:nvPr>
        </p:nvSpPr>
        <p:spPr>
          <a:xfrm>
            <a:off x="3860800" y="1652003"/>
            <a:ext cx="4569975" cy="189673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ES" dirty="0">
                <a:solidFill>
                  <a:schemeClr val="accent2"/>
                </a:solidFill>
              </a:rPr>
              <a:t>Están por debajo de las historias de usuario.</a:t>
            </a:r>
          </a:p>
          <a:p>
            <a:pPr marL="0" lvl="0" indent="0" algn="r" rtl="0">
              <a:spcBef>
                <a:spcPts val="0"/>
              </a:spcBef>
              <a:spcAft>
                <a:spcPts val="0"/>
              </a:spcAft>
              <a:buNone/>
            </a:pPr>
            <a:endParaRPr lang="es-ES" dirty="0">
              <a:solidFill>
                <a:schemeClr val="accent2"/>
              </a:solidFill>
            </a:endParaRPr>
          </a:p>
          <a:p>
            <a:pPr marL="0" lvl="0" indent="0" algn="r" rtl="0">
              <a:spcBef>
                <a:spcPts val="0"/>
              </a:spcBef>
              <a:spcAft>
                <a:spcPts val="0"/>
              </a:spcAft>
              <a:buNone/>
            </a:pPr>
            <a:r>
              <a:rPr lang="es-ES" dirty="0">
                <a:solidFill>
                  <a:schemeClr val="accent2"/>
                </a:solidFill>
              </a:rPr>
              <a:t> Describen </a:t>
            </a:r>
            <a:r>
              <a:rPr lang="es-ES" b="1" dirty="0">
                <a:solidFill>
                  <a:schemeClr val="accent2"/>
                </a:solidFill>
              </a:rPr>
              <a:t>cómo</a:t>
            </a:r>
            <a:r>
              <a:rPr lang="es-ES" dirty="0">
                <a:solidFill>
                  <a:schemeClr val="accent2"/>
                </a:solidFill>
              </a:rPr>
              <a:t> construir en lugar de </a:t>
            </a:r>
            <a:r>
              <a:rPr lang="es-ES" b="1" dirty="0">
                <a:solidFill>
                  <a:schemeClr val="accent2"/>
                </a:solidFill>
              </a:rPr>
              <a:t>qué</a:t>
            </a:r>
            <a:r>
              <a:rPr lang="es-ES" dirty="0">
                <a:solidFill>
                  <a:schemeClr val="accent2"/>
                </a:solidFill>
              </a:rPr>
              <a:t>. </a:t>
            </a:r>
          </a:p>
          <a:p>
            <a:pPr marL="0" lvl="0" indent="0" algn="r" rtl="0">
              <a:spcBef>
                <a:spcPts val="0"/>
              </a:spcBef>
              <a:spcAft>
                <a:spcPts val="0"/>
              </a:spcAft>
              <a:buNone/>
            </a:pPr>
            <a:endParaRPr lang="es-ES" dirty="0">
              <a:solidFill>
                <a:schemeClr val="accent2"/>
              </a:solidFill>
            </a:endParaRPr>
          </a:p>
          <a:p>
            <a:pPr marL="0" lvl="0" indent="0" algn="r" rtl="0">
              <a:spcBef>
                <a:spcPts val="0"/>
              </a:spcBef>
              <a:spcAft>
                <a:spcPts val="0"/>
              </a:spcAft>
              <a:buNone/>
            </a:pPr>
            <a:r>
              <a:rPr lang="es-ES" dirty="0">
                <a:solidFill>
                  <a:schemeClr val="accent2"/>
                </a:solidFill>
              </a:rPr>
              <a:t>Resultan de la descomposición de las historias de usuario en unidades de trabajo adecuadas para gestionar y seguir el avance de su ejecución. </a:t>
            </a:r>
            <a:endParaRPr dirty="0">
              <a:solidFill>
                <a:schemeClr val="accent2"/>
              </a:solidFill>
            </a:endParaRPr>
          </a:p>
        </p:txBody>
      </p:sp>
    </p:spTree>
    <p:extLst>
      <p:ext uri="{BB962C8B-B14F-4D97-AF65-F5344CB8AC3E}">
        <p14:creationId xmlns:p14="http://schemas.microsoft.com/office/powerpoint/2010/main" val="40606024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1"/>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Requisito ágiles</a:t>
            </a:r>
            <a:endParaRPr dirty="0"/>
          </a:p>
        </p:txBody>
      </p:sp>
      <p:sp>
        <p:nvSpPr>
          <p:cNvPr id="192" name="Google Shape;192;p31"/>
          <p:cNvSpPr txBox="1">
            <a:spLocks noGrp="1"/>
          </p:cNvSpPr>
          <p:nvPr>
            <p:ph type="body" idx="1"/>
          </p:nvPr>
        </p:nvSpPr>
        <p:spPr>
          <a:xfrm>
            <a:off x="713225" y="1152475"/>
            <a:ext cx="7717500" cy="3424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Cuatro niveles de tamaño con que trata los requisitos la gestión ágil.</a:t>
            </a:r>
            <a:endParaRPr dirty="0">
              <a:solidFill>
                <a:schemeClr val="dk1"/>
              </a:solidFill>
            </a:endParaRPr>
          </a:p>
        </p:txBody>
      </p:sp>
      <p:pic>
        <p:nvPicPr>
          <p:cNvPr id="3" name="Imagen 2">
            <a:extLst>
              <a:ext uri="{FF2B5EF4-FFF2-40B4-BE49-F238E27FC236}">
                <a16:creationId xmlns:a16="http://schemas.microsoft.com/office/drawing/2014/main" id="{DE00335B-D079-AED7-59CB-91B747E083B2}"/>
              </a:ext>
            </a:extLst>
          </p:cNvPr>
          <p:cNvPicPr>
            <a:picLocks noChangeAspect="1"/>
          </p:cNvPicPr>
          <p:nvPr/>
        </p:nvPicPr>
        <p:blipFill rotWithShape="1">
          <a:blip r:embed="rId3"/>
          <a:srcRect t="12465"/>
          <a:stretch/>
        </p:blipFill>
        <p:spPr>
          <a:xfrm>
            <a:off x="1456393" y="1748971"/>
            <a:ext cx="6231164" cy="2879384"/>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1"/>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Requisito ágiles</a:t>
            </a:r>
            <a:endParaRPr dirty="0"/>
          </a:p>
        </p:txBody>
      </p:sp>
      <p:sp>
        <p:nvSpPr>
          <p:cNvPr id="192" name="Google Shape;192;p31"/>
          <p:cNvSpPr txBox="1">
            <a:spLocks noGrp="1"/>
          </p:cNvSpPr>
          <p:nvPr>
            <p:ph type="body" idx="1"/>
          </p:nvPr>
        </p:nvSpPr>
        <p:spPr>
          <a:xfrm>
            <a:off x="713225" y="1152475"/>
            <a:ext cx="7102718" cy="2004382"/>
          </a:xfrm>
          <a:prstGeom prst="rect">
            <a:avLst/>
          </a:prstGeom>
        </p:spPr>
        <p:txBody>
          <a:bodyPr spcFirstLastPara="1" wrap="square" lIns="91425" tIns="91425" rIns="91425" bIns="91425" anchor="t" anchorCtr="0">
            <a:noAutofit/>
          </a:bodyPr>
          <a:lstStyle/>
          <a:p>
            <a:pPr marL="171450" indent="-171450" algn="just">
              <a:buClr>
                <a:schemeClr val="dk1"/>
              </a:buClr>
              <a:buSzPts val="1100"/>
            </a:pPr>
            <a:r>
              <a:rPr lang="es-ES" dirty="0">
                <a:solidFill>
                  <a:schemeClr val="dk1"/>
                </a:solidFill>
              </a:rPr>
              <a:t>En scrum y en los métodos ágiles en general, una </a:t>
            </a:r>
            <a:r>
              <a:rPr lang="es-ES" b="1" dirty="0">
                <a:solidFill>
                  <a:schemeClr val="dk1"/>
                </a:solidFill>
              </a:rPr>
              <a:t>pila de producto </a:t>
            </a:r>
            <a:r>
              <a:rPr lang="es-ES" dirty="0">
                <a:solidFill>
                  <a:schemeClr val="dk1"/>
                </a:solidFill>
              </a:rPr>
              <a:t>puede contener tanto </a:t>
            </a:r>
            <a:r>
              <a:rPr lang="es-ES" b="1" dirty="0">
                <a:solidFill>
                  <a:schemeClr val="dk1"/>
                </a:solidFill>
              </a:rPr>
              <a:t>historias de usuario </a:t>
            </a:r>
            <a:r>
              <a:rPr lang="es-ES" dirty="0">
                <a:solidFill>
                  <a:schemeClr val="dk1"/>
                </a:solidFill>
              </a:rPr>
              <a:t>como </a:t>
            </a:r>
            <a:r>
              <a:rPr lang="es-ES" b="1" dirty="0">
                <a:solidFill>
                  <a:schemeClr val="dk1"/>
                </a:solidFill>
              </a:rPr>
              <a:t>temas</a:t>
            </a:r>
            <a:r>
              <a:rPr lang="es-ES" dirty="0">
                <a:solidFill>
                  <a:schemeClr val="dk1"/>
                </a:solidFill>
              </a:rPr>
              <a:t> y </a:t>
            </a:r>
            <a:r>
              <a:rPr lang="es-ES" b="1" dirty="0" err="1">
                <a:solidFill>
                  <a:schemeClr val="dk1"/>
                </a:solidFill>
              </a:rPr>
              <a:t>epics</a:t>
            </a:r>
            <a:r>
              <a:rPr lang="es-ES" dirty="0">
                <a:solidFill>
                  <a:schemeClr val="dk1"/>
                </a:solidFill>
              </a:rPr>
              <a:t>. Las tareas forman la </a:t>
            </a:r>
            <a:r>
              <a:rPr lang="es-ES" b="1" dirty="0">
                <a:solidFill>
                  <a:schemeClr val="dk1"/>
                </a:solidFill>
              </a:rPr>
              <a:t>pila del sprint</a:t>
            </a:r>
            <a:r>
              <a:rPr lang="es-ES" dirty="0">
                <a:solidFill>
                  <a:schemeClr val="dk1"/>
                </a:solidFill>
              </a:rPr>
              <a:t>.</a:t>
            </a:r>
          </a:p>
          <a:p>
            <a:pPr marL="0" lvl="0" indent="0" algn="just" rtl="0">
              <a:spcBef>
                <a:spcPts val="0"/>
              </a:spcBef>
              <a:spcAft>
                <a:spcPts val="0"/>
              </a:spcAft>
              <a:buClr>
                <a:schemeClr val="dk1"/>
              </a:buClr>
              <a:buSzPts val="1100"/>
              <a:buFont typeface="Arial"/>
              <a:buNone/>
            </a:pPr>
            <a:endParaRPr lang="es-ES" dirty="0">
              <a:solidFill>
                <a:schemeClr val="dk1"/>
              </a:solidFill>
            </a:endParaRPr>
          </a:p>
          <a:p>
            <a:pPr marL="171450" indent="-171450" algn="just">
              <a:buClr>
                <a:schemeClr val="dk1"/>
              </a:buClr>
              <a:buSzPts val="1100"/>
            </a:pPr>
            <a:r>
              <a:rPr lang="es-ES" dirty="0">
                <a:solidFill>
                  <a:schemeClr val="dk1"/>
                </a:solidFill>
              </a:rPr>
              <a:t>Al final de la </a:t>
            </a:r>
            <a:r>
              <a:rPr lang="es-ES" b="1" dirty="0">
                <a:solidFill>
                  <a:schemeClr val="dk1"/>
                </a:solidFill>
              </a:rPr>
              <a:t>pila del producto </a:t>
            </a:r>
            <a:r>
              <a:rPr lang="es-ES" dirty="0">
                <a:solidFill>
                  <a:schemeClr val="dk1"/>
                </a:solidFill>
              </a:rPr>
              <a:t>está lo menos prioritario: los </a:t>
            </a:r>
            <a:r>
              <a:rPr lang="es-ES" b="1" dirty="0" err="1">
                <a:solidFill>
                  <a:schemeClr val="dk1"/>
                </a:solidFill>
              </a:rPr>
              <a:t>epics</a:t>
            </a:r>
            <a:r>
              <a:rPr lang="es-ES" dirty="0">
                <a:solidFill>
                  <a:schemeClr val="dk1"/>
                </a:solidFill>
              </a:rPr>
              <a:t>, </a:t>
            </a:r>
            <a:r>
              <a:rPr lang="es-ES" b="1" dirty="0">
                <a:solidFill>
                  <a:schemeClr val="dk1"/>
                </a:solidFill>
              </a:rPr>
              <a:t>historias de usuario de gran tamaño </a:t>
            </a:r>
            <a:r>
              <a:rPr lang="es-ES" dirty="0">
                <a:solidFill>
                  <a:schemeClr val="dk1"/>
                </a:solidFill>
              </a:rPr>
              <a:t>y los </a:t>
            </a:r>
            <a:r>
              <a:rPr lang="es-ES" b="1" dirty="0">
                <a:solidFill>
                  <a:schemeClr val="dk1"/>
                </a:solidFill>
              </a:rPr>
              <a:t>temas</a:t>
            </a:r>
            <a:r>
              <a:rPr lang="es-ES" dirty="0">
                <a:solidFill>
                  <a:schemeClr val="dk1"/>
                </a:solidFill>
              </a:rPr>
              <a:t>, que describen requisitos más generales de la visión del producto. Cada uno de éstos se descompondrá en elementos menores a medida que avancen en la pila.</a:t>
            </a:r>
          </a:p>
          <a:p>
            <a:pPr marL="171450" indent="-171450" algn="just">
              <a:buClr>
                <a:schemeClr val="dk1"/>
              </a:buClr>
              <a:buSzPts val="1100"/>
            </a:pPr>
            <a:endParaRPr lang="es-ES" dirty="0">
              <a:solidFill>
                <a:schemeClr val="dk1"/>
              </a:solidFill>
            </a:endParaRPr>
          </a:p>
          <a:p>
            <a:pPr marL="171450" indent="-171450" algn="just">
              <a:buClr>
                <a:schemeClr val="dk1"/>
              </a:buClr>
              <a:buSzPts val="1100"/>
            </a:pPr>
            <a:r>
              <a:rPr lang="es-ES" dirty="0">
                <a:solidFill>
                  <a:schemeClr val="dk1"/>
                </a:solidFill>
              </a:rPr>
              <a:t>Las historias susceptibles de entrar en el próximo sprint necesitan mayor detalle para que el equipo las pueda desglosar en tareas durante la reunión de planificación. Por tanto, las </a:t>
            </a:r>
            <a:r>
              <a:rPr lang="es-ES" b="1" dirty="0">
                <a:solidFill>
                  <a:schemeClr val="dk1"/>
                </a:solidFill>
              </a:rPr>
              <a:t>historias de usuario, </a:t>
            </a:r>
            <a:r>
              <a:rPr lang="es-ES" b="1" dirty="0" err="1">
                <a:solidFill>
                  <a:schemeClr val="dk1"/>
                </a:solidFill>
              </a:rPr>
              <a:t>epics</a:t>
            </a:r>
            <a:r>
              <a:rPr lang="es-ES" b="1" dirty="0">
                <a:solidFill>
                  <a:schemeClr val="dk1"/>
                </a:solidFill>
              </a:rPr>
              <a:t>, temas</a:t>
            </a:r>
            <a:r>
              <a:rPr lang="es-ES" dirty="0">
                <a:solidFill>
                  <a:schemeClr val="dk1"/>
                </a:solidFill>
              </a:rPr>
              <a:t>, son el elemento que debe encabezar la pila de producto.</a:t>
            </a:r>
            <a:endParaRPr dirty="0">
              <a:solidFill>
                <a:schemeClr val="dk1"/>
              </a:solidFill>
            </a:endParaRPr>
          </a:p>
        </p:txBody>
      </p:sp>
    </p:spTree>
    <p:extLst>
      <p:ext uri="{BB962C8B-B14F-4D97-AF65-F5344CB8AC3E}">
        <p14:creationId xmlns:p14="http://schemas.microsoft.com/office/powerpoint/2010/main" val="1224055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6EDAF03-B6E0-7690-97D2-7F8436730DFC}"/>
              </a:ext>
            </a:extLst>
          </p:cNvPr>
          <p:cNvPicPr>
            <a:picLocks noChangeAspect="1"/>
          </p:cNvPicPr>
          <p:nvPr/>
        </p:nvPicPr>
        <p:blipFill>
          <a:blip r:embed="rId2"/>
          <a:stretch>
            <a:fillRect/>
          </a:stretch>
        </p:blipFill>
        <p:spPr>
          <a:xfrm rot="5400000">
            <a:off x="2000250" y="-880706"/>
            <a:ext cx="5143500" cy="6904911"/>
          </a:xfrm>
          <a:prstGeom prst="rect">
            <a:avLst/>
          </a:prstGeom>
        </p:spPr>
      </p:pic>
    </p:spTree>
    <p:extLst>
      <p:ext uri="{BB962C8B-B14F-4D97-AF65-F5344CB8AC3E}">
        <p14:creationId xmlns:p14="http://schemas.microsoft.com/office/powerpoint/2010/main" val="9827879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Información necesaria en historias de usuario</a:t>
            </a:r>
            <a:r>
              <a:rPr lang="en" dirty="0"/>
              <a:t> </a:t>
            </a:r>
            <a:endParaRPr dirty="0"/>
          </a:p>
        </p:txBody>
      </p:sp>
      <p:sp>
        <p:nvSpPr>
          <p:cNvPr id="604" name="Google Shape;604;p59"/>
          <p:cNvSpPr txBox="1">
            <a:spLocks noGrp="1"/>
          </p:cNvSpPr>
          <p:nvPr>
            <p:ph type="subTitle" idx="4"/>
          </p:nvPr>
        </p:nvSpPr>
        <p:spPr>
          <a:xfrm>
            <a:off x="785132" y="3697841"/>
            <a:ext cx="5847265" cy="72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s-ES" dirty="0"/>
              <a:t>Es preferible no adoptar formatos rígidos. Los resultados de scrum y agilidad no dependen de las formas, sino de la institucionalización de sus principios y la implementación adecuada a las características de la empresa y del proyecto</a:t>
            </a:r>
            <a:endParaRPr dirty="0"/>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n 2">
            <a:extLst>
              <a:ext uri="{FF2B5EF4-FFF2-40B4-BE49-F238E27FC236}">
                <a16:creationId xmlns:a16="http://schemas.microsoft.com/office/drawing/2014/main" id="{ADA3994D-3096-70EF-78E5-143BD2F4C061}"/>
              </a:ext>
            </a:extLst>
          </p:cNvPr>
          <p:cNvPicPr>
            <a:picLocks noChangeAspect="1"/>
          </p:cNvPicPr>
          <p:nvPr/>
        </p:nvPicPr>
        <p:blipFill>
          <a:blip r:embed="rId3"/>
          <a:stretch>
            <a:fillRect/>
          </a:stretch>
        </p:blipFill>
        <p:spPr>
          <a:xfrm>
            <a:off x="785132" y="1635463"/>
            <a:ext cx="4374696" cy="1872273"/>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Información necesaria en historias de usuario</a:t>
            </a:r>
            <a:r>
              <a:rPr lang="en" dirty="0"/>
              <a:t> </a:t>
            </a:r>
            <a:endParaRPr dirty="0"/>
          </a:p>
        </p:txBody>
      </p:sp>
      <p:sp>
        <p:nvSpPr>
          <p:cNvPr id="604" name="Google Shape;604;p59"/>
          <p:cNvSpPr txBox="1">
            <a:spLocks noGrp="1"/>
          </p:cNvSpPr>
          <p:nvPr>
            <p:ph type="subTitle" idx="4"/>
          </p:nvPr>
        </p:nvSpPr>
        <p:spPr>
          <a:xfrm>
            <a:off x="785131" y="2209649"/>
            <a:ext cx="4631068" cy="1680179"/>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s-ES" dirty="0"/>
              <a:t>Por tanto, aparte de tres campos que se consideran necesarios, se puede incluir cualquier campo que proporcione información útil para el proyecto. </a:t>
            </a:r>
          </a:p>
          <a:p>
            <a:pPr marL="0" lvl="0" indent="0" algn="l" rtl="0">
              <a:spcBef>
                <a:spcPts val="0"/>
              </a:spcBef>
              <a:spcAft>
                <a:spcPts val="1600"/>
              </a:spcAft>
              <a:buClr>
                <a:schemeClr val="dk1"/>
              </a:buClr>
              <a:buSzPts val="1100"/>
              <a:buFont typeface="Arial"/>
              <a:buNone/>
            </a:pPr>
            <a:r>
              <a:rPr lang="es-ES" dirty="0"/>
              <a:t>Recordemos que el objetivo de las historias de usuario es construir un entendimiento compartido.</a:t>
            </a:r>
            <a:endParaRPr dirty="0"/>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2172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Campos esenciales</a:t>
            </a:r>
            <a:endParaRPr dirty="0"/>
          </a:p>
        </p:txBody>
      </p:sp>
      <p:sp>
        <p:nvSpPr>
          <p:cNvPr id="604" name="Google Shape;604;p59"/>
          <p:cNvSpPr txBox="1">
            <a:spLocks noGrp="1"/>
          </p:cNvSpPr>
          <p:nvPr>
            <p:ph type="subTitle" idx="4"/>
          </p:nvPr>
        </p:nvSpPr>
        <p:spPr>
          <a:xfrm>
            <a:off x="717800" y="1089253"/>
            <a:ext cx="4631068" cy="214017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pPr>
            <a:r>
              <a:rPr lang="es-CO" b="1" dirty="0"/>
              <a:t>Descripción: </a:t>
            </a:r>
            <a:r>
              <a:rPr lang="es-ES" dirty="0"/>
              <a:t>síntesis de la historia de usuario. El estilo puede ser libre, pero debe responder a tres preguntas: ¿quién se beneficia? ¿qué se quiere? y ¿cuál es el beneficio? </a:t>
            </a:r>
          </a:p>
          <a:p>
            <a:pPr marL="0" lvl="0" indent="0" algn="l" rtl="0">
              <a:spcBef>
                <a:spcPts val="0"/>
              </a:spcBef>
              <a:spcAft>
                <a:spcPts val="1600"/>
              </a:spcAft>
              <a:buClr>
                <a:schemeClr val="dk1"/>
              </a:buClr>
              <a:buSzPts val="1100"/>
            </a:pPr>
            <a:r>
              <a:rPr lang="es-ES" dirty="0"/>
              <a:t>Mike </a:t>
            </a:r>
            <a:r>
              <a:rPr lang="es-ES" dirty="0" err="1"/>
              <a:t>Cohn</a:t>
            </a:r>
            <a:r>
              <a:rPr lang="es-ES" dirty="0"/>
              <a:t> recomienda seguir el siguiente patrón para garantizar que la funcionalidad esté descrita a un alto nivel y de manera breve.</a:t>
            </a:r>
            <a:endParaRPr lang="es-CO" dirty="0"/>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n 2">
            <a:extLst>
              <a:ext uri="{FF2B5EF4-FFF2-40B4-BE49-F238E27FC236}">
                <a16:creationId xmlns:a16="http://schemas.microsoft.com/office/drawing/2014/main" id="{957E0458-74DD-9712-B162-06CFA68A850C}"/>
              </a:ext>
            </a:extLst>
          </p:cNvPr>
          <p:cNvPicPr>
            <a:picLocks noChangeAspect="1"/>
          </p:cNvPicPr>
          <p:nvPr/>
        </p:nvPicPr>
        <p:blipFill>
          <a:blip r:embed="rId3"/>
          <a:stretch>
            <a:fillRect/>
          </a:stretch>
        </p:blipFill>
        <p:spPr>
          <a:xfrm>
            <a:off x="717800" y="3362807"/>
            <a:ext cx="5492977" cy="476798"/>
          </a:xfrm>
          <a:prstGeom prst="rect">
            <a:avLst/>
          </a:prstGeom>
        </p:spPr>
      </p:pic>
    </p:spTree>
    <p:extLst>
      <p:ext uri="{BB962C8B-B14F-4D97-AF65-F5344CB8AC3E}">
        <p14:creationId xmlns:p14="http://schemas.microsoft.com/office/powerpoint/2010/main" val="6563798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Campos esenciales</a:t>
            </a:r>
            <a:endParaRPr dirty="0"/>
          </a:p>
        </p:txBody>
      </p:sp>
      <p:sp>
        <p:nvSpPr>
          <p:cNvPr id="604" name="Google Shape;604;p59"/>
          <p:cNvSpPr txBox="1">
            <a:spLocks noGrp="1"/>
          </p:cNvSpPr>
          <p:nvPr>
            <p:ph type="subTitle" idx="4"/>
          </p:nvPr>
        </p:nvSpPr>
        <p:spPr>
          <a:xfrm>
            <a:off x="717800" y="1089252"/>
            <a:ext cx="4631068" cy="331583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pPr>
            <a:r>
              <a:rPr lang="es-CO" b="1" dirty="0"/>
              <a:t>Estimación: </a:t>
            </a:r>
            <a:r>
              <a:rPr lang="es-ES" dirty="0"/>
              <a:t>aproximación del esfuerzo necesario (en tiempo ideal) para implementar la historia de usuario. </a:t>
            </a:r>
          </a:p>
          <a:p>
            <a:pPr marL="0" lvl="0" indent="0" algn="l" rtl="0">
              <a:spcBef>
                <a:spcPts val="0"/>
              </a:spcBef>
              <a:spcAft>
                <a:spcPts val="1600"/>
              </a:spcAft>
              <a:buClr>
                <a:schemeClr val="dk1"/>
              </a:buClr>
              <a:buSzPts val="1100"/>
            </a:pPr>
            <a:r>
              <a:rPr lang="es-ES" dirty="0"/>
              <a:t>Puede estimarse usando unidades de desarrollo (puntos de historia *), si el equipo lo prefiere y está familiarizado con este sistema.</a:t>
            </a:r>
          </a:p>
          <a:p>
            <a:pPr marL="0" lvl="0" indent="0" algn="l" rtl="0">
              <a:spcBef>
                <a:spcPts val="0"/>
              </a:spcBef>
              <a:spcAft>
                <a:spcPts val="1600"/>
              </a:spcAft>
              <a:buClr>
                <a:schemeClr val="dk1"/>
              </a:buClr>
              <a:buSzPts val="1100"/>
            </a:pPr>
            <a:endParaRPr lang="es-ES" dirty="0"/>
          </a:p>
          <a:p>
            <a:pPr marL="0" lvl="0" indent="0" algn="l" rtl="0">
              <a:spcBef>
                <a:spcPts val="0"/>
              </a:spcBef>
              <a:spcAft>
                <a:spcPts val="1600"/>
              </a:spcAft>
              <a:buClr>
                <a:schemeClr val="dk1"/>
              </a:buClr>
              <a:buSzPts val="1100"/>
            </a:pPr>
            <a:endParaRPr lang="es-ES" dirty="0"/>
          </a:p>
          <a:p>
            <a:pPr marL="0" lvl="0" indent="0" algn="l" rtl="0">
              <a:spcBef>
                <a:spcPts val="0"/>
              </a:spcBef>
              <a:spcAft>
                <a:spcPts val="1600"/>
              </a:spcAft>
              <a:buClr>
                <a:schemeClr val="dk1"/>
              </a:buClr>
              <a:buSzPts val="1100"/>
            </a:pPr>
            <a:r>
              <a:rPr lang="es-ES" i="1" dirty="0"/>
              <a:t>* </a:t>
            </a:r>
            <a:r>
              <a:rPr lang="es-ES" sz="1200" i="1" dirty="0"/>
              <a:t>Los puntos de historia son unidades institucionalizadas al principio del proyecto que representan el tiempo teórico de desarrollo por persona</a:t>
            </a:r>
            <a:endParaRPr lang="es-CO" i="1" dirty="0"/>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38780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Campos esenciales</a:t>
            </a:r>
            <a:endParaRPr dirty="0"/>
          </a:p>
        </p:txBody>
      </p:sp>
      <p:sp>
        <p:nvSpPr>
          <p:cNvPr id="604" name="Google Shape;604;p59"/>
          <p:cNvSpPr txBox="1">
            <a:spLocks noGrp="1"/>
          </p:cNvSpPr>
          <p:nvPr>
            <p:ph type="subTitle" idx="4"/>
          </p:nvPr>
        </p:nvSpPr>
        <p:spPr>
          <a:xfrm>
            <a:off x="717800" y="2133600"/>
            <a:ext cx="4631068" cy="227148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pPr>
            <a:r>
              <a:rPr lang="es-CO" b="1" dirty="0"/>
              <a:t>Prioridad: </a:t>
            </a:r>
            <a:r>
              <a:rPr lang="es-ES" dirty="0"/>
              <a:t>se indica siguiendo un sistema que permita establecer el orden de implementación de las historias.</a:t>
            </a:r>
          </a:p>
          <a:p>
            <a:pPr marL="0" lvl="0" indent="0" algn="l" rtl="0">
              <a:spcBef>
                <a:spcPts val="0"/>
              </a:spcBef>
              <a:spcAft>
                <a:spcPts val="1600"/>
              </a:spcAft>
              <a:buClr>
                <a:schemeClr val="dk1"/>
              </a:buClr>
              <a:buSzPts val="1100"/>
            </a:pPr>
            <a:endParaRPr lang="es-ES" dirty="0"/>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3693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Otros</a:t>
            </a:r>
            <a:r>
              <a:rPr lang="en-US" dirty="0"/>
              <a:t> </a:t>
            </a:r>
            <a:r>
              <a:rPr lang="en-US" dirty="0" err="1"/>
              <a:t>campos</a:t>
            </a:r>
            <a:endParaRPr dirty="0"/>
          </a:p>
        </p:txBody>
      </p:sp>
      <p:sp>
        <p:nvSpPr>
          <p:cNvPr id="604" name="Google Shape;604;p59"/>
          <p:cNvSpPr txBox="1">
            <a:spLocks noGrp="1"/>
          </p:cNvSpPr>
          <p:nvPr>
            <p:ph type="subTitle" idx="4"/>
          </p:nvPr>
        </p:nvSpPr>
        <p:spPr>
          <a:xfrm>
            <a:off x="717800" y="1010099"/>
            <a:ext cx="4631068" cy="82005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pPr>
            <a:r>
              <a:rPr lang="es-ES" dirty="0"/>
              <a:t>Dependiendo del tipo de proyecto, el funcionamiento del equipo y la organización, pueden ser aconsejables otros campos como:</a:t>
            </a:r>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Imagen 4">
            <a:extLst>
              <a:ext uri="{FF2B5EF4-FFF2-40B4-BE49-F238E27FC236}">
                <a16:creationId xmlns:a16="http://schemas.microsoft.com/office/drawing/2014/main" id="{044F20D9-7FAA-6937-F0AD-29F3DCE1BFCD}"/>
              </a:ext>
            </a:extLst>
          </p:cNvPr>
          <p:cNvPicPr>
            <a:picLocks noChangeAspect="1"/>
          </p:cNvPicPr>
          <p:nvPr/>
        </p:nvPicPr>
        <p:blipFill>
          <a:blip r:embed="rId3"/>
          <a:stretch>
            <a:fillRect/>
          </a:stretch>
        </p:blipFill>
        <p:spPr>
          <a:xfrm>
            <a:off x="717800" y="2766332"/>
            <a:ext cx="5481718" cy="1733096"/>
          </a:xfrm>
          <a:prstGeom prst="rect">
            <a:avLst/>
          </a:prstGeom>
        </p:spPr>
      </p:pic>
    </p:spTree>
    <p:extLst>
      <p:ext uri="{BB962C8B-B14F-4D97-AF65-F5344CB8AC3E}">
        <p14:creationId xmlns:p14="http://schemas.microsoft.com/office/powerpoint/2010/main" val="2298407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Otros</a:t>
            </a:r>
            <a:r>
              <a:rPr lang="en-US" dirty="0"/>
              <a:t> </a:t>
            </a:r>
            <a:r>
              <a:rPr lang="en-US" dirty="0" err="1"/>
              <a:t>campos</a:t>
            </a:r>
            <a:endParaRPr dirty="0"/>
          </a:p>
        </p:txBody>
      </p:sp>
      <p:sp>
        <p:nvSpPr>
          <p:cNvPr id="604" name="Google Shape;604;p59"/>
          <p:cNvSpPr txBox="1">
            <a:spLocks noGrp="1"/>
          </p:cNvSpPr>
          <p:nvPr>
            <p:ph type="subTitle" idx="4"/>
          </p:nvPr>
        </p:nvSpPr>
        <p:spPr>
          <a:xfrm>
            <a:off x="717800" y="1010099"/>
            <a:ext cx="4631068" cy="82005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pPr>
            <a:r>
              <a:rPr lang="es-ES" dirty="0"/>
              <a:t>Dependiendo del tipo de proyecto, el funcionamiento del equipo y la organización, pueden ser aconsejables otros campos como:</a:t>
            </a:r>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n 2">
            <a:extLst>
              <a:ext uri="{FF2B5EF4-FFF2-40B4-BE49-F238E27FC236}">
                <a16:creationId xmlns:a16="http://schemas.microsoft.com/office/drawing/2014/main" id="{31F52A6E-47EC-23FE-75FD-2DFE005C1EF5}"/>
              </a:ext>
            </a:extLst>
          </p:cNvPr>
          <p:cNvPicPr>
            <a:picLocks noChangeAspect="1"/>
          </p:cNvPicPr>
          <p:nvPr/>
        </p:nvPicPr>
        <p:blipFill>
          <a:blip r:embed="rId3"/>
          <a:stretch>
            <a:fillRect/>
          </a:stretch>
        </p:blipFill>
        <p:spPr>
          <a:xfrm>
            <a:off x="717800" y="2783341"/>
            <a:ext cx="5445811" cy="1912029"/>
          </a:xfrm>
          <a:prstGeom prst="rect">
            <a:avLst/>
          </a:prstGeom>
        </p:spPr>
      </p:pic>
    </p:spTree>
    <p:extLst>
      <p:ext uri="{BB962C8B-B14F-4D97-AF65-F5344CB8AC3E}">
        <p14:creationId xmlns:p14="http://schemas.microsoft.com/office/powerpoint/2010/main" val="14099853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Otros</a:t>
            </a:r>
            <a:r>
              <a:rPr lang="en-US" dirty="0"/>
              <a:t> </a:t>
            </a:r>
            <a:r>
              <a:rPr lang="en-US" dirty="0" err="1"/>
              <a:t>campos</a:t>
            </a:r>
            <a:endParaRPr dirty="0"/>
          </a:p>
        </p:txBody>
      </p:sp>
      <p:sp>
        <p:nvSpPr>
          <p:cNvPr id="604" name="Google Shape;604;p59"/>
          <p:cNvSpPr txBox="1">
            <a:spLocks noGrp="1"/>
          </p:cNvSpPr>
          <p:nvPr>
            <p:ph type="subTitle" idx="4"/>
          </p:nvPr>
        </p:nvSpPr>
        <p:spPr>
          <a:xfrm>
            <a:off x="717800" y="1010099"/>
            <a:ext cx="4631068" cy="82005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pPr>
            <a:r>
              <a:rPr lang="es-ES" dirty="0"/>
              <a:t>Dependiendo del tipo de proyecto, el funcionamiento del equipo y la organización, pueden ser aconsejables otros campos como:</a:t>
            </a:r>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Imagen 3">
            <a:extLst>
              <a:ext uri="{FF2B5EF4-FFF2-40B4-BE49-F238E27FC236}">
                <a16:creationId xmlns:a16="http://schemas.microsoft.com/office/drawing/2014/main" id="{9F67A7A3-70FD-D1C5-2F75-76680FE76A5E}"/>
              </a:ext>
            </a:extLst>
          </p:cNvPr>
          <p:cNvPicPr>
            <a:picLocks noChangeAspect="1"/>
          </p:cNvPicPr>
          <p:nvPr/>
        </p:nvPicPr>
        <p:blipFill>
          <a:blip r:embed="rId3"/>
          <a:stretch>
            <a:fillRect/>
          </a:stretch>
        </p:blipFill>
        <p:spPr>
          <a:xfrm>
            <a:off x="717800" y="2745772"/>
            <a:ext cx="5516086" cy="1887249"/>
          </a:xfrm>
          <a:prstGeom prst="rect">
            <a:avLst/>
          </a:prstGeom>
        </p:spPr>
      </p:pic>
    </p:spTree>
    <p:extLst>
      <p:ext uri="{BB962C8B-B14F-4D97-AF65-F5344CB8AC3E}">
        <p14:creationId xmlns:p14="http://schemas.microsoft.com/office/powerpoint/2010/main" val="6272900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33"/>
          <p:cNvSpPr txBox="1">
            <a:spLocks noGrp="1"/>
          </p:cNvSpPr>
          <p:nvPr>
            <p:ph type="body" idx="1"/>
          </p:nvPr>
        </p:nvSpPr>
        <p:spPr>
          <a:xfrm>
            <a:off x="626753" y="586615"/>
            <a:ext cx="4232100" cy="4076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i="1" dirty="0"/>
              <a:t>Ejemplo de Historia de Usuario</a:t>
            </a:r>
            <a:endParaRPr i="1" dirty="0"/>
          </a:p>
        </p:txBody>
      </p:sp>
      <p:sp>
        <p:nvSpPr>
          <p:cNvPr id="216" name="Google Shape;216;p33"/>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Imagen 3">
            <a:extLst>
              <a:ext uri="{FF2B5EF4-FFF2-40B4-BE49-F238E27FC236}">
                <a16:creationId xmlns:a16="http://schemas.microsoft.com/office/drawing/2014/main" id="{D7EB6306-6B44-8175-C9B8-88557F8C5898}"/>
              </a:ext>
            </a:extLst>
          </p:cNvPr>
          <p:cNvPicPr>
            <a:picLocks noChangeAspect="1"/>
          </p:cNvPicPr>
          <p:nvPr/>
        </p:nvPicPr>
        <p:blipFill>
          <a:blip r:embed="rId3"/>
          <a:stretch>
            <a:fillRect/>
          </a:stretch>
        </p:blipFill>
        <p:spPr>
          <a:xfrm>
            <a:off x="1493218" y="1118885"/>
            <a:ext cx="4598331" cy="3721629"/>
          </a:xfrm>
          <a:prstGeom prst="rect">
            <a:avLst/>
          </a:prstGeom>
        </p:spPr>
      </p:pic>
    </p:spTree>
    <p:extLst>
      <p:ext uri="{BB962C8B-B14F-4D97-AF65-F5344CB8AC3E}">
        <p14:creationId xmlns:p14="http://schemas.microsoft.com/office/powerpoint/2010/main" val="30204674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5" name="Google Shape;215;p33"/>
          <p:cNvSpPr txBox="1">
            <a:spLocks noGrp="1"/>
          </p:cNvSpPr>
          <p:nvPr>
            <p:ph type="body" idx="1"/>
          </p:nvPr>
        </p:nvSpPr>
        <p:spPr>
          <a:xfrm>
            <a:off x="869103" y="1200000"/>
            <a:ext cx="5430096" cy="274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Mike </a:t>
            </a:r>
            <a:r>
              <a:rPr lang="es-ES" dirty="0" err="1"/>
              <a:t>Cohn</a:t>
            </a:r>
            <a:r>
              <a:rPr lang="es-ES" dirty="0"/>
              <a:t> comenta que, si bien las historias de usuario son lo bastante flexibles como para describir la funcionalidad de la mayoría de los sistemas, </a:t>
            </a:r>
            <a:r>
              <a:rPr lang="es-ES" b="1" dirty="0"/>
              <a:t>no son apropiadas para todo</a:t>
            </a:r>
            <a:r>
              <a:rPr lang="es-ES" dirty="0"/>
              <a:t>. </a:t>
            </a: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Si por cualquier razón se necesita expresar algún requisito de manera diferente, </a:t>
            </a:r>
            <a:r>
              <a:rPr lang="es-ES" b="1" dirty="0"/>
              <a:t>es recomendable hacerlo</a:t>
            </a:r>
            <a:r>
              <a:rPr lang="es-ES" dirty="0"/>
              <a:t>.</a:t>
            </a: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i="1" dirty="0"/>
              <a:t>Por ejemplo: la maquetación de una interfaz se suele describir con capturas de pantalla. Sería la mejor manera de transmitir el diseño que queremos darle a una aplicación.</a:t>
            </a:r>
            <a:endParaRPr i="1" dirty="0"/>
          </a:p>
        </p:txBody>
      </p:sp>
      <p:sp>
        <p:nvSpPr>
          <p:cNvPr id="216" name="Google Shape;216;p33"/>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9699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1156525" y="1340400"/>
            <a:ext cx="4232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Historias de Usuario</a:t>
            </a:r>
            <a:endParaRPr dirty="0"/>
          </a:p>
        </p:txBody>
      </p:sp>
      <p:sp>
        <p:nvSpPr>
          <p:cNvPr id="215" name="Google Shape;215;p33"/>
          <p:cNvSpPr txBox="1">
            <a:spLocks noGrp="1"/>
          </p:cNvSpPr>
          <p:nvPr>
            <p:ph type="body" idx="1"/>
          </p:nvPr>
        </p:nvSpPr>
        <p:spPr>
          <a:xfrm>
            <a:off x="1156525" y="2096100"/>
            <a:ext cx="4232100" cy="201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La ingeniería de requisitos dispone de dos medios de comunicación para recoger y transmitir requisitos, cada uno con sus características:</a:t>
            </a:r>
            <a:endParaRPr dirty="0"/>
          </a:p>
        </p:txBody>
      </p:sp>
      <p:sp>
        <p:nvSpPr>
          <p:cNvPr id="216" name="Google Shape;216;p33"/>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04707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1156525" y="530100"/>
            <a:ext cx="4232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Descripción</a:t>
            </a:r>
            <a:endParaRPr dirty="0"/>
          </a:p>
        </p:txBody>
      </p:sp>
      <p:sp>
        <p:nvSpPr>
          <p:cNvPr id="215" name="Google Shape;215;p33"/>
          <p:cNvSpPr txBox="1">
            <a:spLocks noGrp="1"/>
          </p:cNvSpPr>
          <p:nvPr>
            <p:ph type="body" idx="1"/>
          </p:nvPr>
        </p:nvSpPr>
        <p:spPr>
          <a:xfrm>
            <a:off x="1195675" y="1667299"/>
            <a:ext cx="5019304" cy="201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El pensamiento de las personas se estructura siguiendo una narrativa, una historia; así es como entendemos el mundo. Es también una manera eficaz de retener conocimiento y tomar decisiones. </a:t>
            </a: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Al usar personajes y empatizar con ellos podemos entender su punto de vista y priorizar de manera más acertada.</a:t>
            </a:r>
            <a:endParaRPr dirty="0"/>
          </a:p>
        </p:txBody>
      </p:sp>
      <p:sp>
        <p:nvSpPr>
          <p:cNvPr id="216" name="Google Shape;216;p33"/>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00091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1156525" y="530100"/>
            <a:ext cx="4232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Descripción</a:t>
            </a:r>
            <a:endParaRPr dirty="0"/>
          </a:p>
        </p:txBody>
      </p:sp>
      <p:sp>
        <p:nvSpPr>
          <p:cNvPr id="215" name="Google Shape;215;p33"/>
          <p:cNvSpPr txBox="1">
            <a:spLocks noGrp="1"/>
          </p:cNvSpPr>
          <p:nvPr>
            <p:ph type="body" idx="1"/>
          </p:nvPr>
        </p:nvSpPr>
        <p:spPr>
          <a:xfrm>
            <a:off x="1195675" y="1667299"/>
            <a:ext cx="5019304" cy="201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Una técnica útil en este sentido es la creación de </a:t>
            </a:r>
            <a:r>
              <a:rPr lang="es-ES" dirty="0" err="1"/>
              <a:t>user</a:t>
            </a:r>
            <a:r>
              <a:rPr lang="es-ES" dirty="0"/>
              <a:t> personas, muy utilizadas en el ámbito de la </a:t>
            </a:r>
            <a:r>
              <a:rPr lang="es-ES" dirty="0" err="1"/>
              <a:t>user</a:t>
            </a:r>
            <a:r>
              <a:rPr lang="es-ES" dirty="0"/>
              <a:t> </a:t>
            </a:r>
            <a:r>
              <a:rPr lang="es-ES" dirty="0" err="1"/>
              <a:t>experience</a:t>
            </a:r>
            <a:r>
              <a:rPr lang="es-ES" dirty="0"/>
              <a:t> (UX, «experiencia de usuario» en español). </a:t>
            </a: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El objetivo es comprender el punto de vista de los usuarios: construir una serie de personajes de ficción que representan, mediante arquetipos, una muestra realista de la audiencia clave de nuestra web o aplicación.</a:t>
            </a:r>
            <a:endParaRPr dirty="0"/>
          </a:p>
        </p:txBody>
      </p:sp>
      <p:sp>
        <p:nvSpPr>
          <p:cNvPr id="216" name="Google Shape;216;p33"/>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9483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1156525" y="530100"/>
            <a:ext cx="4232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Descripción</a:t>
            </a:r>
            <a:endParaRPr dirty="0"/>
          </a:p>
        </p:txBody>
      </p:sp>
      <p:sp>
        <p:nvSpPr>
          <p:cNvPr id="216" name="Google Shape;216;p33"/>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Imagen 4">
            <a:extLst>
              <a:ext uri="{FF2B5EF4-FFF2-40B4-BE49-F238E27FC236}">
                <a16:creationId xmlns:a16="http://schemas.microsoft.com/office/drawing/2014/main" id="{D0A106E7-FEF3-9769-EF05-766452241D4B}"/>
              </a:ext>
            </a:extLst>
          </p:cNvPr>
          <p:cNvPicPr>
            <a:picLocks noChangeAspect="1"/>
          </p:cNvPicPr>
          <p:nvPr/>
        </p:nvPicPr>
        <p:blipFill>
          <a:blip r:embed="rId3"/>
          <a:stretch>
            <a:fillRect/>
          </a:stretch>
        </p:blipFill>
        <p:spPr>
          <a:xfrm>
            <a:off x="1156525" y="1687739"/>
            <a:ext cx="5502694" cy="2760889"/>
          </a:xfrm>
          <a:prstGeom prst="rect">
            <a:avLst/>
          </a:prstGeom>
        </p:spPr>
      </p:pic>
    </p:spTree>
    <p:extLst>
      <p:ext uri="{BB962C8B-B14F-4D97-AF65-F5344CB8AC3E}">
        <p14:creationId xmlns:p14="http://schemas.microsoft.com/office/powerpoint/2010/main" val="13503452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1156525" y="530100"/>
            <a:ext cx="4232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Descripción</a:t>
            </a:r>
            <a:endParaRPr dirty="0"/>
          </a:p>
        </p:txBody>
      </p:sp>
      <p:sp>
        <p:nvSpPr>
          <p:cNvPr id="216" name="Google Shape;216;p33"/>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n 2">
            <a:extLst>
              <a:ext uri="{FF2B5EF4-FFF2-40B4-BE49-F238E27FC236}">
                <a16:creationId xmlns:a16="http://schemas.microsoft.com/office/drawing/2014/main" id="{DBF005CD-859E-527C-DDC8-43C8D5B6BBB3}"/>
              </a:ext>
            </a:extLst>
          </p:cNvPr>
          <p:cNvPicPr>
            <a:picLocks noChangeAspect="1"/>
          </p:cNvPicPr>
          <p:nvPr/>
        </p:nvPicPr>
        <p:blipFill>
          <a:blip r:embed="rId3"/>
          <a:stretch>
            <a:fillRect/>
          </a:stretch>
        </p:blipFill>
        <p:spPr>
          <a:xfrm>
            <a:off x="1156525" y="1360114"/>
            <a:ext cx="4866868" cy="3502172"/>
          </a:xfrm>
          <a:prstGeom prst="rect">
            <a:avLst/>
          </a:prstGeom>
        </p:spPr>
      </p:pic>
      <p:sp>
        <p:nvSpPr>
          <p:cNvPr id="4" name="Google Shape;215;p33">
            <a:extLst>
              <a:ext uri="{FF2B5EF4-FFF2-40B4-BE49-F238E27FC236}">
                <a16:creationId xmlns:a16="http://schemas.microsoft.com/office/drawing/2014/main" id="{58995E2E-FCD2-8848-FD9E-044DDA94C617}"/>
              </a:ext>
            </a:extLst>
          </p:cNvPr>
          <p:cNvSpPr txBox="1">
            <a:spLocks noGrp="1"/>
          </p:cNvSpPr>
          <p:nvPr>
            <p:ph type="body" idx="1"/>
          </p:nvPr>
        </p:nvSpPr>
        <p:spPr>
          <a:xfrm>
            <a:off x="2389114" y="4741139"/>
            <a:ext cx="2401690" cy="24229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ES" sz="800" i="1" dirty="0"/>
              <a:t>Ejemplo de </a:t>
            </a:r>
            <a:r>
              <a:rPr lang="es-ES" sz="800" i="1" dirty="0" err="1"/>
              <a:t>user</a:t>
            </a:r>
            <a:r>
              <a:rPr lang="es-ES" sz="800" i="1" dirty="0"/>
              <a:t> persona</a:t>
            </a:r>
            <a:endParaRPr sz="800" i="1" dirty="0"/>
          </a:p>
        </p:txBody>
      </p:sp>
    </p:spTree>
    <p:extLst>
      <p:ext uri="{BB962C8B-B14F-4D97-AF65-F5344CB8AC3E}">
        <p14:creationId xmlns:p14="http://schemas.microsoft.com/office/powerpoint/2010/main" val="14933651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94375" y="5814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Valor de negocio</a:t>
            </a:r>
            <a:endParaRPr dirty="0"/>
          </a:p>
        </p:txBody>
      </p:sp>
      <p:sp>
        <p:nvSpPr>
          <p:cNvPr id="230" name="Google Shape;230;p35"/>
          <p:cNvSpPr txBox="1">
            <a:spLocks noGrp="1"/>
          </p:cNvSpPr>
          <p:nvPr>
            <p:ph type="subTitle" idx="1"/>
          </p:nvPr>
        </p:nvSpPr>
        <p:spPr>
          <a:xfrm>
            <a:off x="2815771" y="1730793"/>
            <a:ext cx="5234004" cy="1681914"/>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El campo «valor» de una historia de usuario representa el valor de negocio que aportará una vez realizada. </a:t>
            </a:r>
          </a:p>
          <a:p>
            <a:pPr marL="0" lvl="0" indent="0" algn="r" rtl="0">
              <a:spcBef>
                <a:spcPts val="0"/>
              </a:spcBef>
              <a:spcAft>
                <a:spcPts val="0"/>
              </a:spcAft>
              <a:buClr>
                <a:schemeClr val="dk1"/>
              </a:buClr>
              <a:buSzPts val="1100"/>
              <a:buFont typeface="Arial"/>
              <a:buNone/>
            </a:pPr>
            <a:endParaRPr lang="es-ES" dirty="0"/>
          </a:p>
          <a:p>
            <a:pPr marL="0" lvl="0" indent="0" algn="r" rtl="0">
              <a:spcBef>
                <a:spcPts val="0"/>
              </a:spcBef>
              <a:spcAft>
                <a:spcPts val="0"/>
              </a:spcAft>
              <a:buClr>
                <a:schemeClr val="dk1"/>
              </a:buClr>
              <a:buSzPts val="1100"/>
              <a:buFont typeface="Arial"/>
              <a:buNone/>
            </a:pPr>
            <a:r>
              <a:rPr lang="es-ES" dirty="0"/>
              <a:t>Aporta información más profunda que la razón de la historia, pues está ligado a la lógica del negocio. Una manera de estimarlo es considerar cuánto estaría dispuesto a pagar el cliente por la funcionalidad.</a:t>
            </a:r>
            <a:endParaRPr dirty="0"/>
          </a:p>
        </p:txBody>
      </p:sp>
    </p:spTree>
    <p:extLst>
      <p:ext uri="{BB962C8B-B14F-4D97-AF65-F5344CB8AC3E}">
        <p14:creationId xmlns:p14="http://schemas.microsoft.com/office/powerpoint/2010/main" val="39780856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94375" y="5814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Valor de negocio</a:t>
            </a:r>
            <a:endParaRPr dirty="0"/>
          </a:p>
        </p:txBody>
      </p:sp>
      <p:sp>
        <p:nvSpPr>
          <p:cNvPr id="230" name="Google Shape;230;p35"/>
          <p:cNvSpPr txBox="1">
            <a:spLocks noGrp="1"/>
          </p:cNvSpPr>
          <p:nvPr>
            <p:ph type="subTitle" idx="1"/>
          </p:nvPr>
        </p:nvSpPr>
        <p:spPr>
          <a:xfrm>
            <a:off x="2815771" y="1730793"/>
            <a:ext cx="5234004" cy="199937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Tal como funcionan scrum y otras metodologías ágiles, entregar valor al cliente significa centrarnos en resolver los problemas de alguien o en dar beneficios a alguien. </a:t>
            </a:r>
          </a:p>
          <a:p>
            <a:pPr marL="0" lvl="0" indent="0" algn="r" rtl="0">
              <a:spcBef>
                <a:spcPts val="0"/>
              </a:spcBef>
              <a:spcAft>
                <a:spcPts val="0"/>
              </a:spcAft>
              <a:buClr>
                <a:schemeClr val="dk1"/>
              </a:buClr>
              <a:buSzPts val="1100"/>
              <a:buFont typeface="Arial"/>
              <a:buNone/>
            </a:pPr>
            <a:endParaRPr lang="es-ES" dirty="0"/>
          </a:p>
          <a:p>
            <a:pPr marL="0" lvl="0" indent="0" algn="r" rtl="0">
              <a:spcBef>
                <a:spcPts val="0"/>
              </a:spcBef>
              <a:spcAft>
                <a:spcPts val="0"/>
              </a:spcAft>
              <a:buClr>
                <a:schemeClr val="dk1"/>
              </a:buClr>
              <a:buSzPts val="1100"/>
              <a:buFont typeface="Arial"/>
              <a:buNone/>
            </a:pPr>
            <a:r>
              <a:rPr lang="es-ES" dirty="0"/>
              <a:t>Es muy importante conocer el valor de negocio para priorizar correctamente y focalizar al equipo. También existen otros factores a tener en cuenta, por lo que valor y prioridad son dos informaciones independientes.</a:t>
            </a:r>
            <a:endParaRPr dirty="0"/>
          </a:p>
        </p:txBody>
      </p:sp>
    </p:spTree>
    <p:extLst>
      <p:ext uri="{BB962C8B-B14F-4D97-AF65-F5344CB8AC3E}">
        <p14:creationId xmlns:p14="http://schemas.microsoft.com/office/powerpoint/2010/main" val="19686510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94375" y="5814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Valor de negocio</a:t>
            </a:r>
            <a:endParaRPr dirty="0"/>
          </a:p>
        </p:txBody>
      </p:sp>
      <p:sp>
        <p:nvSpPr>
          <p:cNvPr id="230" name="Google Shape;230;p35"/>
          <p:cNvSpPr txBox="1">
            <a:spLocks noGrp="1"/>
          </p:cNvSpPr>
          <p:nvPr>
            <p:ph type="subTitle" idx="1"/>
          </p:nvPr>
        </p:nvSpPr>
        <p:spPr>
          <a:xfrm>
            <a:off x="2815771" y="1730793"/>
            <a:ext cx="5234004" cy="199937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El valor se mide con una escala arbitraria y normalmente numérica. Ha de ser una con la que el propietario del producto y los usuarios se sientan cómodos, por ejemplo, la serie de Fibonacci, o series de números naturales como del 1 al 10, del 1 al 100 o del 1 a 1.000.000.</a:t>
            </a:r>
            <a:endParaRPr dirty="0"/>
          </a:p>
        </p:txBody>
      </p:sp>
    </p:spTree>
    <p:extLst>
      <p:ext uri="{BB962C8B-B14F-4D97-AF65-F5344CB8AC3E}">
        <p14:creationId xmlns:p14="http://schemas.microsoft.com/office/powerpoint/2010/main" val="21134832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94375" y="5814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Valor de negocio</a:t>
            </a:r>
            <a:endParaRPr dirty="0"/>
          </a:p>
        </p:txBody>
      </p:sp>
      <p:sp>
        <p:nvSpPr>
          <p:cNvPr id="230" name="Google Shape;230;p35"/>
          <p:cNvSpPr txBox="1">
            <a:spLocks noGrp="1"/>
          </p:cNvSpPr>
          <p:nvPr>
            <p:ph type="subTitle" idx="1"/>
          </p:nvPr>
        </p:nvSpPr>
        <p:spPr>
          <a:xfrm>
            <a:off x="2815771" y="1730793"/>
            <a:ext cx="5234004" cy="1999378"/>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Benoît </a:t>
            </a:r>
            <a:r>
              <a:rPr lang="es-ES" dirty="0" err="1"/>
              <a:t>Pointet</a:t>
            </a:r>
            <a:r>
              <a:rPr lang="es-ES" dirty="0"/>
              <a:t> y Thomas Botton proponen estimar el valor de la misma manera que el equipo estima el esfuerzo, mediante </a:t>
            </a:r>
            <a:r>
              <a:rPr lang="es-ES" i="1" dirty="0"/>
              <a:t>cartas de </a:t>
            </a:r>
            <a:r>
              <a:rPr lang="es-ES" i="1" dirty="0" err="1"/>
              <a:t>planning</a:t>
            </a:r>
            <a:r>
              <a:rPr lang="es-ES" i="1" dirty="0"/>
              <a:t> </a:t>
            </a:r>
            <a:r>
              <a:rPr lang="es-ES" i="1" dirty="0" err="1"/>
              <a:t>poker</a:t>
            </a:r>
            <a:r>
              <a:rPr lang="es-ES" i="1" dirty="0"/>
              <a:t> </a:t>
            </a:r>
            <a:r>
              <a:rPr lang="es-ES" dirty="0"/>
              <a:t>con la </a:t>
            </a:r>
            <a:r>
              <a:rPr lang="es-ES" i="1" dirty="0"/>
              <a:t>serie de Fibonacci</a:t>
            </a:r>
            <a:r>
              <a:rPr lang="es-ES" dirty="0"/>
              <a:t>. </a:t>
            </a:r>
          </a:p>
          <a:p>
            <a:pPr marL="0" lvl="0" indent="0" algn="r" rtl="0">
              <a:spcBef>
                <a:spcPts val="0"/>
              </a:spcBef>
              <a:spcAft>
                <a:spcPts val="0"/>
              </a:spcAft>
              <a:buClr>
                <a:schemeClr val="dk1"/>
              </a:buClr>
              <a:buSzPts val="1100"/>
              <a:buFont typeface="Arial"/>
              <a:buNone/>
            </a:pPr>
            <a:endParaRPr lang="es-ES" dirty="0"/>
          </a:p>
          <a:p>
            <a:pPr marL="0" lvl="0" indent="0" algn="r" rtl="0">
              <a:spcBef>
                <a:spcPts val="0"/>
              </a:spcBef>
              <a:spcAft>
                <a:spcPts val="0"/>
              </a:spcAft>
              <a:buClr>
                <a:schemeClr val="dk1"/>
              </a:buClr>
              <a:buSzPts val="1100"/>
              <a:buFont typeface="Arial"/>
              <a:buNone/>
            </a:pPr>
            <a:r>
              <a:rPr lang="es-ES" dirty="0"/>
              <a:t>El valor, igual que el esfuerzo, es sumativo y relativo entre historias. La idea es que el propietario del producto y los expertos de negocio se reúnan para estimar el valor de las historias mediante </a:t>
            </a:r>
            <a:r>
              <a:rPr lang="es-ES" i="1" dirty="0" err="1"/>
              <a:t>planning</a:t>
            </a:r>
            <a:r>
              <a:rPr lang="es-ES" i="1" dirty="0"/>
              <a:t> </a:t>
            </a:r>
            <a:r>
              <a:rPr lang="es-ES" i="1" dirty="0" err="1"/>
              <a:t>poker</a:t>
            </a:r>
            <a:r>
              <a:rPr lang="es-ES" dirty="0"/>
              <a:t>, creando una base de conocimiento compartida para usuarios y gente del negocio. </a:t>
            </a:r>
            <a:endParaRPr dirty="0"/>
          </a:p>
        </p:txBody>
      </p:sp>
    </p:spTree>
    <p:extLst>
      <p:ext uri="{BB962C8B-B14F-4D97-AF65-F5344CB8AC3E}">
        <p14:creationId xmlns:p14="http://schemas.microsoft.com/office/powerpoint/2010/main" val="323610639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94375" y="5814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Valor de negocio</a:t>
            </a:r>
            <a:endParaRPr dirty="0"/>
          </a:p>
        </p:txBody>
      </p:sp>
      <p:sp>
        <p:nvSpPr>
          <p:cNvPr id="230" name="Google Shape;230;p35"/>
          <p:cNvSpPr txBox="1">
            <a:spLocks noGrp="1"/>
          </p:cNvSpPr>
          <p:nvPr>
            <p:ph type="subTitle" idx="1"/>
          </p:nvPr>
        </p:nvSpPr>
        <p:spPr>
          <a:xfrm>
            <a:off x="2815771" y="1730792"/>
            <a:ext cx="5234004" cy="283130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Conviene recordar que una historia, como requisito ágil, es sólo una </a:t>
            </a:r>
            <a:r>
              <a:rPr lang="es-ES" b="1" dirty="0"/>
              <a:t>hipótesis</a:t>
            </a:r>
            <a:r>
              <a:rPr lang="es-ES" dirty="0"/>
              <a:t> a validar que estimamos dará un </a:t>
            </a:r>
            <a:r>
              <a:rPr lang="es-ES" b="1" dirty="0"/>
              <a:t>beneficio al usuario</a:t>
            </a:r>
            <a:r>
              <a:rPr lang="es-ES" dirty="0"/>
              <a:t>. </a:t>
            </a:r>
          </a:p>
          <a:p>
            <a:pPr marL="0" lvl="0" indent="0" algn="r" rtl="0">
              <a:spcBef>
                <a:spcPts val="0"/>
              </a:spcBef>
              <a:spcAft>
                <a:spcPts val="0"/>
              </a:spcAft>
              <a:buClr>
                <a:schemeClr val="dk1"/>
              </a:buClr>
              <a:buSzPts val="1100"/>
              <a:buFont typeface="Arial"/>
              <a:buNone/>
            </a:pPr>
            <a:endParaRPr lang="es-ES" dirty="0"/>
          </a:p>
          <a:p>
            <a:pPr marL="0" lvl="0" indent="0" algn="r" rtl="0">
              <a:spcBef>
                <a:spcPts val="0"/>
              </a:spcBef>
              <a:spcAft>
                <a:spcPts val="0"/>
              </a:spcAft>
              <a:buClr>
                <a:schemeClr val="dk1"/>
              </a:buClr>
              <a:buSzPts val="1100"/>
              <a:buFont typeface="Arial"/>
              <a:buNone/>
            </a:pPr>
            <a:r>
              <a:rPr lang="es-ES" dirty="0"/>
              <a:t>La valoramos primero desde el punto de vista de negocio, con la información de la que disponemos. Pero no sabremos si la hipótesis era acertada hasta ver la respuesta real del cliente. Por esto no se recomienda usar el valor de negocio entregado por un equipo en cada </a:t>
            </a:r>
            <a:r>
              <a:rPr lang="es-ES" i="1" dirty="0"/>
              <a:t>sprin</a:t>
            </a:r>
            <a:r>
              <a:rPr lang="es-ES" dirty="0"/>
              <a:t>t o </a:t>
            </a:r>
            <a:r>
              <a:rPr lang="es-ES" i="1" dirty="0" err="1"/>
              <a:t>release</a:t>
            </a:r>
            <a:r>
              <a:rPr lang="es-ES" dirty="0"/>
              <a:t> como métrica. </a:t>
            </a:r>
          </a:p>
          <a:p>
            <a:pPr marL="0" lvl="0" indent="0" algn="r" rtl="0">
              <a:spcBef>
                <a:spcPts val="0"/>
              </a:spcBef>
              <a:spcAft>
                <a:spcPts val="0"/>
              </a:spcAft>
              <a:buClr>
                <a:schemeClr val="dk1"/>
              </a:buClr>
              <a:buSzPts val="1100"/>
              <a:buFont typeface="Arial"/>
              <a:buNone/>
            </a:pPr>
            <a:endParaRPr lang="es-ES" dirty="0"/>
          </a:p>
          <a:p>
            <a:pPr marL="0" lvl="0" indent="0" algn="r" rtl="0">
              <a:spcBef>
                <a:spcPts val="0"/>
              </a:spcBef>
              <a:spcAft>
                <a:spcPts val="0"/>
              </a:spcAft>
              <a:buClr>
                <a:schemeClr val="dk1"/>
              </a:buClr>
              <a:buSzPts val="1100"/>
              <a:buFont typeface="Arial"/>
              <a:buNone/>
            </a:pPr>
            <a:r>
              <a:rPr lang="es-ES" b="1" i="1" dirty="0"/>
              <a:t>Hemos de entender el valor de negocio como un dato para priorizar la pila de producto</a:t>
            </a:r>
            <a:r>
              <a:rPr lang="es-ES" dirty="0"/>
              <a:t>.</a:t>
            </a:r>
            <a:endParaRPr dirty="0"/>
          </a:p>
        </p:txBody>
      </p:sp>
    </p:spTree>
    <p:extLst>
      <p:ext uri="{BB962C8B-B14F-4D97-AF65-F5344CB8AC3E}">
        <p14:creationId xmlns:p14="http://schemas.microsoft.com/office/powerpoint/2010/main" val="15798457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74879"/>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Estimación</a:t>
            </a:r>
            <a:endParaRPr sz="3600" dirty="0"/>
          </a:p>
        </p:txBody>
      </p:sp>
      <p:sp>
        <p:nvSpPr>
          <p:cNvPr id="498" name="Google Shape;498;p53"/>
          <p:cNvSpPr txBox="1">
            <a:spLocks noGrp="1"/>
          </p:cNvSpPr>
          <p:nvPr>
            <p:ph type="subTitle" idx="1"/>
          </p:nvPr>
        </p:nvSpPr>
        <p:spPr>
          <a:xfrm>
            <a:off x="713225" y="1499603"/>
            <a:ext cx="4462500" cy="25426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Estimar el esfuerzo ayuda al propietario de producto a priorizar y al equipo a decidir qué historias de la pila caben en el sprint.</a:t>
            </a:r>
          </a:p>
          <a:p>
            <a:pPr marL="0" lvl="0" indent="0" algn="l" rtl="0">
              <a:spcBef>
                <a:spcPts val="0"/>
              </a:spcBef>
              <a:spcAft>
                <a:spcPts val="0"/>
              </a:spcAft>
              <a:buClr>
                <a:schemeClr val="dk1"/>
              </a:buClr>
              <a:buSzPts val="1100"/>
              <a:buFont typeface="Arial"/>
              <a:buNone/>
            </a:pPr>
            <a:endParaRPr lang="es-ES" dirty="0">
              <a:solidFill>
                <a:schemeClr val="dk1"/>
              </a:solidFill>
            </a:endParaRPr>
          </a:p>
          <a:p>
            <a:pPr marL="0" lvl="0" indent="0" algn="l" rtl="0">
              <a:spcBef>
                <a:spcPts val="0"/>
              </a:spcBef>
              <a:spcAft>
                <a:spcPts val="0"/>
              </a:spcAft>
              <a:buClr>
                <a:schemeClr val="dk1"/>
              </a:buClr>
              <a:buSzPts val="1100"/>
              <a:buFont typeface="Arial"/>
              <a:buNone/>
            </a:pPr>
            <a:r>
              <a:rPr lang="es-ES" dirty="0"/>
              <a:t>Un hecho a considerar es que la incertidumbre para estimar historias de usuario pequeñas es mucho menor que para historias grandes. </a:t>
            </a: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solidFill>
                  <a:schemeClr val="tx1"/>
                </a:solidFill>
              </a:rPr>
              <a:t>Además, aunque el tamaño de las historias crece linealmente, la incertidumbre lo hace exponencialmente.</a:t>
            </a:r>
            <a:endParaRPr dirty="0">
              <a:solidFill>
                <a:schemeClr val="tx1"/>
              </a:solidFill>
            </a:endParaRPr>
          </a:p>
        </p:txBody>
      </p:sp>
    </p:spTree>
    <p:extLst>
      <p:ext uri="{BB962C8B-B14F-4D97-AF65-F5344CB8AC3E}">
        <p14:creationId xmlns:p14="http://schemas.microsoft.com/office/powerpoint/2010/main" val="22080482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Comunicaciones escritas</a:t>
            </a:r>
            <a:endParaRPr dirty="0"/>
          </a:p>
        </p:txBody>
      </p:sp>
      <p:sp>
        <p:nvSpPr>
          <p:cNvPr id="230" name="Google Shape;230;p35"/>
          <p:cNvSpPr txBox="1">
            <a:spLocks noGrp="1"/>
          </p:cNvSpPr>
          <p:nvPr>
            <p:ph type="subTitle" idx="1"/>
          </p:nvPr>
        </p:nvSpPr>
        <p:spPr>
          <a:xfrm>
            <a:off x="1879600" y="2571750"/>
            <a:ext cx="6160775" cy="1505100"/>
          </a:xfrm>
          <a:prstGeom prst="rect">
            <a:avLst/>
          </a:prstGeom>
        </p:spPr>
        <p:txBody>
          <a:bodyPr spcFirstLastPara="1" wrap="square" lIns="91425" tIns="91425" rIns="91425" bIns="91425" anchor="t" anchorCtr="0">
            <a:noAutofit/>
          </a:bodyPr>
          <a:lstStyle/>
          <a:p>
            <a:pPr marL="285750" lvl="0" indent="-285750" algn="r" rtl="0">
              <a:spcBef>
                <a:spcPts val="0"/>
              </a:spcBef>
              <a:spcAft>
                <a:spcPts val="0"/>
              </a:spcAft>
              <a:buClr>
                <a:schemeClr val="dk1"/>
              </a:buClr>
              <a:buSzPts val="1100"/>
              <a:buFont typeface="Arial" panose="020B0604020202020204" pitchFamily="34" charset="0"/>
              <a:buChar char="•"/>
            </a:pPr>
            <a:r>
              <a:rPr lang="es-ES" dirty="0"/>
              <a:t>Registran la información de forma permanente.</a:t>
            </a:r>
          </a:p>
          <a:p>
            <a:pPr marL="285750" lvl="0" indent="-285750" algn="r" rtl="0">
              <a:spcBef>
                <a:spcPts val="0"/>
              </a:spcBef>
              <a:spcAft>
                <a:spcPts val="0"/>
              </a:spcAft>
              <a:buClr>
                <a:schemeClr val="dk1"/>
              </a:buClr>
              <a:buSzPts val="1100"/>
              <a:buFont typeface="Arial" panose="020B0604020202020204" pitchFamily="34" charset="0"/>
              <a:buChar char="•"/>
            </a:pPr>
            <a:r>
              <a:rPr lang="es-ES" dirty="0"/>
              <a:t>Son más fáciles de compartir con grupos y personal remoto.</a:t>
            </a:r>
          </a:p>
          <a:p>
            <a:pPr marL="285750" lvl="0" indent="-285750" algn="r" rtl="0">
              <a:spcBef>
                <a:spcPts val="0"/>
              </a:spcBef>
              <a:spcAft>
                <a:spcPts val="0"/>
              </a:spcAft>
              <a:buClr>
                <a:schemeClr val="dk1"/>
              </a:buClr>
              <a:buSzPts val="1100"/>
              <a:buFont typeface="Arial" panose="020B0604020202020204" pitchFamily="34" charset="0"/>
              <a:buChar char="•"/>
            </a:pPr>
            <a:r>
              <a:rPr lang="es-ES" dirty="0"/>
              <a:t>Se pueden pensar y revisar bien y de forma completa.</a:t>
            </a:r>
          </a:p>
          <a:p>
            <a:pPr marL="285750" lvl="0" indent="-285750" algn="r" rtl="0">
              <a:spcBef>
                <a:spcPts val="0"/>
              </a:spcBef>
              <a:spcAft>
                <a:spcPts val="0"/>
              </a:spcAft>
              <a:buClr>
                <a:schemeClr val="dk1"/>
              </a:buClr>
              <a:buSzPts val="1100"/>
              <a:buFont typeface="Arial" panose="020B0604020202020204" pitchFamily="34" charset="0"/>
              <a:buChar char="•"/>
            </a:pPr>
            <a:r>
              <a:rPr lang="es-ES" dirty="0"/>
              <a:t>Son más susceptibles de malinterpretarse.</a:t>
            </a:r>
            <a:endParaRPr dirty="0"/>
          </a:p>
        </p:txBody>
      </p:sp>
    </p:spTree>
    <p:extLst>
      <p:ext uri="{BB962C8B-B14F-4D97-AF65-F5344CB8AC3E}">
        <p14:creationId xmlns:p14="http://schemas.microsoft.com/office/powerpoint/2010/main" val="22365427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74879"/>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Estimación</a:t>
            </a:r>
            <a:endParaRPr sz="3600" dirty="0"/>
          </a:p>
        </p:txBody>
      </p:sp>
      <p:pic>
        <p:nvPicPr>
          <p:cNvPr id="5" name="Imagen 4">
            <a:extLst>
              <a:ext uri="{FF2B5EF4-FFF2-40B4-BE49-F238E27FC236}">
                <a16:creationId xmlns:a16="http://schemas.microsoft.com/office/drawing/2014/main" id="{DE0F3E51-85E2-4EA5-F085-0262362060E2}"/>
              </a:ext>
            </a:extLst>
          </p:cNvPr>
          <p:cNvPicPr>
            <a:picLocks noChangeAspect="1"/>
          </p:cNvPicPr>
          <p:nvPr/>
        </p:nvPicPr>
        <p:blipFill>
          <a:blip r:embed="rId3"/>
          <a:stretch>
            <a:fillRect/>
          </a:stretch>
        </p:blipFill>
        <p:spPr>
          <a:xfrm>
            <a:off x="881969" y="1230313"/>
            <a:ext cx="3777117" cy="561944"/>
          </a:xfrm>
          <a:prstGeom prst="rect">
            <a:avLst/>
          </a:prstGeom>
        </p:spPr>
      </p:pic>
      <p:pic>
        <p:nvPicPr>
          <p:cNvPr id="7" name="Imagen 6">
            <a:extLst>
              <a:ext uri="{FF2B5EF4-FFF2-40B4-BE49-F238E27FC236}">
                <a16:creationId xmlns:a16="http://schemas.microsoft.com/office/drawing/2014/main" id="{DBB2A2F5-0864-D3B3-9F2F-1DC15A7A1DD1}"/>
              </a:ext>
            </a:extLst>
          </p:cNvPr>
          <p:cNvPicPr>
            <a:picLocks noChangeAspect="1"/>
          </p:cNvPicPr>
          <p:nvPr/>
        </p:nvPicPr>
        <p:blipFill>
          <a:blip r:embed="rId4"/>
          <a:stretch>
            <a:fillRect/>
          </a:stretch>
        </p:blipFill>
        <p:spPr>
          <a:xfrm>
            <a:off x="1297494" y="1880976"/>
            <a:ext cx="2946066" cy="1562100"/>
          </a:xfrm>
          <a:prstGeom prst="rect">
            <a:avLst/>
          </a:prstGeom>
        </p:spPr>
      </p:pic>
      <p:sp>
        <p:nvSpPr>
          <p:cNvPr id="9" name="CuadroTexto 8">
            <a:extLst>
              <a:ext uri="{FF2B5EF4-FFF2-40B4-BE49-F238E27FC236}">
                <a16:creationId xmlns:a16="http://schemas.microsoft.com/office/drawing/2014/main" id="{F573812E-1AEF-D0D2-EFBB-2BA820AD4046}"/>
              </a:ext>
            </a:extLst>
          </p:cNvPr>
          <p:cNvSpPr txBox="1"/>
          <p:nvPr/>
        </p:nvSpPr>
        <p:spPr>
          <a:xfrm>
            <a:off x="1297494" y="3408684"/>
            <a:ext cx="2946066" cy="246221"/>
          </a:xfrm>
          <a:prstGeom prst="rect">
            <a:avLst/>
          </a:prstGeom>
          <a:noFill/>
        </p:spPr>
        <p:txBody>
          <a:bodyPr wrap="square">
            <a:spAutoFit/>
          </a:bodyPr>
          <a:lstStyle/>
          <a:p>
            <a:pPr algn="ctr"/>
            <a:r>
              <a:rPr lang="es-ES" sz="1000" b="1" i="0" u="none" strike="noStrike" baseline="0" dirty="0">
                <a:solidFill>
                  <a:srgbClr val="585858"/>
                </a:solidFill>
                <a:latin typeface="Times New Roman" panose="02020603050405020304" pitchFamily="18" charset="0"/>
              </a:rPr>
              <a:t>cartas </a:t>
            </a:r>
            <a:r>
              <a:rPr lang="es-ES" sz="1000" b="1" i="0" u="none" strike="noStrike" baseline="0" dirty="0" err="1">
                <a:solidFill>
                  <a:srgbClr val="585858"/>
                </a:solidFill>
                <a:latin typeface="Times New Roman" panose="02020603050405020304" pitchFamily="18" charset="0"/>
              </a:rPr>
              <a:t>planning</a:t>
            </a:r>
            <a:r>
              <a:rPr lang="es-ES" sz="1000" b="1" i="0" u="none" strike="noStrike" baseline="0" dirty="0">
                <a:solidFill>
                  <a:srgbClr val="585858"/>
                </a:solidFill>
                <a:latin typeface="Times New Roman" panose="02020603050405020304" pitchFamily="18" charset="0"/>
              </a:rPr>
              <a:t> </a:t>
            </a:r>
            <a:r>
              <a:rPr lang="es-ES" sz="1000" b="1" i="0" u="none" strike="noStrike" baseline="0" dirty="0" err="1">
                <a:solidFill>
                  <a:srgbClr val="585858"/>
                </a:solidFill>
                <a:latin typeface="Times New Roman" panose="02020603050405020304" pitchFamily="18" charset="0"/>
              </a:rPr>
              <a:t>poker</a:t>
            </a:r>
            <a:r>
              <a:rPr lang="es-ES" sz="1000" b="1" i="0" u="none" strike="noStrike" baseline="0" dirty="0">
                <a:solidFill>
                  <a:srgbClr val="585858"/>
                </a:solidFill>
                <a:latin typeface="Times New Roman" panose="02020603050405020304" pitchFamily="18" charset="0"/>
              </a:rPr>
              <a:t> con la serie de Fibonacci</a:t>
            </a:r>
            <a:endParaRPr lang="es-CO" sz="1000" dirty="0"/>
          </a:p>
        </p:txBody>
      </p:sp>
      <p:pic>
        <p:nvPicPr>
          <p:cNvPr id="11" name="Imagen 10">
            <a:extLst>
              <a:ext uri="{FF2B5EF4-FFF2-40B4-BE49-F238E27FC236}">
                <a16:creationId xmlns:a16="http://schemas.microsoft.com/office/drawing/2014/main" id="{6B416D03-EA2A-93DB-98A6-F7E623B3BA56}"/>
              </a:ext>
            </a:extLst>
          </p:cNvPr>
          <p:cNvPicPr>
            <a:picLocks noChangeAspect="1"/>
          </p:cNvPicPr>
          <p:nvPr/>
        </p:nvPicPr>
        <p:blipFill>
          <a:blip r:embed="rId5"/>
          <a:stretch>
            <a:fillRect/>
          </a:stretch>
        </p:blipFill>
        <p:spPr>
          <a:xfrm>
            <a:off x="1408565" y="3760107"/>
            <a:ext cx="2723924" cy="773390"/>
          </a:xfrm>
          <a:prstGeom prst="rect">
            <a:avLst/>
          </a:prstGeom>
        </p:spPr>
      </p:pic>
      <p:sp>
        <p:nvSpPr>
          <p:cNvPr id="13" name="CuadroTexto 12">
            <a:extLst>
              <a:ext uri="{FF2B5EF4-FFF2-40B4-BE49-F238E27FC236}">
                <a16:creationId xmlns:a16="http://schemas.microsoft.com/office/drawing/2014/main" id="{6EF5C728-970F-BD1A-34A6-2A2281A810C4}"/>
              </a:ext>
            </a:extLst>
          </p:cNvPr>
          <p:cNvSpPr txBox="1"/>
          <p:nvPr/>
        </p:nvSpPr>
        <p:spPr>
          <a:xfrm>
            <a:off x="1362641" y="4515588"/>
            <a:ext cx="2815771" cy="246221"/>
          </a:xfrm>
          <a:prstGeom prst="rect">
            <a:avLst/>
          </a:prstGeom>
          <a:noFill/>
        </p:spPr>
        <p:txBody>
          <a:bodyPr wrap="square">
            <a:spAutoFit/>
          </a:bodyPr>
          <a:lstStyle/>
          <a:p>
            <a:pPr algn="ctr"/>
            <a:r>
              <a:rPr lang="es-ES" sz="1000" b="1" i="0" u="none" strike="noStrike" baseline="0" dirty="0">
                <a:solidFill>
                  <a:srgbClr val="585858"/>
                </a:solidFill>
                <a:latin typeface="Times New Roman" panose="02020603050405020304" pitchFamily="18" charset="0"/>
              </a:rPr>
              <a:t>cartas de estimación con tallas de camisa</a:t>
            </a:r>
            <a:endParaRPr lang="es-CO" sz="1000" dirty="0"/>
          </a:p>
        </p:txBody>
      </p:sp>
    </p:spTree>
    <p:extLst>
      <p:ext uri="{BB962C8B-B14F-4D97-AF65-F5344CB8AC3E}">
        <p14:creationId xmlns:p14="http://schemas.microsoft.com/office/powerpoint/2010/main" val="34878624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74879"/>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Prioridad</a:t>
            </a:r>
            <a:endParaRPr sz="3600" dirty="0"/>
          </a:p>
        </p:txBody>
      </p:sp>
      <p:sp>
        <p:nvSpPr>
          <p:cNvPr id="498" name="Google Shape;498;p53"/>
          <p:cNvSpPr txBox="1">
            <a:spLocks noGrp="1"/>
          </p:cNvSpPr>
          <p:nvPr>
            <p:ph type="subTitle" idx="1"/>
          </p:nvPr>
        </p:nvSpPr>
        <p:spPr>
          <a:xfrm>
            <a:off x="713225" y="1180290"/>
            <a:ext cx="4462500" cy="20346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Aunque todas las historias de usuario puedan ser importantes, para focalizarnos de forma eficiente hay que destacar las que den más valor al sistema. </a:t>
            </a:r>
          </a:p>
          <a:p>
            <a:pPr marL="0" lvl="0" indent="0" algn="l" rtl="0">
              <a:spcBef>
                <a:spcPts val="0"/>
              </a:spcBef>
              <a:spcAft>
                <a:spcPts val="0"/>
              </a:spcAft>
              <a:buClr>
                <a:schemeClr val="dk1"/>
              </a:buClr>
              <a:buSzPts val="1100"/>
              <a:buFont typeface="Arial"/>
              <a:buNone/>
            </a:pPr>
            <a:endParaRPr lang="es-ES" dirty="0">
              <a:solidFill>
                <a:schemeClr val="dk1"/>
              </a:solidFill>
            </a:endParaRPr>
          </a:p>
          <a:p>
            <a:pPr marL="0" lvl="0" indent="0" algn="l" rtl="0">
              <a:spcBef>
                <a:spcPts val="0"/>
              </a:spcBef>
              <a:spcAft>
                <a:spcPts val="0"/>
              </a:spcAft>
              <a:buClr>
                <a:schemeClr val="dk1"/>
              </a:buClr>
              <a:buSzPts val="1100"/>
              <a:buFont typeface="Arial"/>
              <a:buNone/>
            </a:pPr>
            <a:r>
              <a:rPr lang="es-ES" dirty="0">
                <a:solidFill>
                  <a:schemeClr val="dk1"/>
                </a:solidFill>
              </a:rPr>
              <a:t>El propietario del producto debe asignar un valor a cada historia que intervenga en el sistema de priorización, teniendo en cuenta las siguientes variables:</a:t>
            </a:r>
            <a:endParaRPr dirty="0">
              <a:solidFill>
                <a:schemeClr val="tx1"/>
              </a:solidFill>
            </a:endParaRPr>
          </a:p>
        </p:txBody>
      </p:sp>
      <p:pic>
        <p:nvPicPr>
          <p:cNvPr id="3" name="Imagen 2">
            <a:extLst>
              <a:ext uri="{FF2B5EF4-FFF2-40B4-BE49-F238E27FC236}">
                <a16:creationId xmlns:a16="http://schemas.microsoft.com/office/drawing/2014/main" id="{5E562B6D-E6D0-ED82-A558-7F6838C4C9FA}"/>
              </a:ext>
            </a:extLst>
          </p:cNvPr>
          <p:cNvPicPr>
            <a:picLocks noChangeAspect="1"/>
          </p:cNvPicPr>
          <p:nvPr/>
        </p:nvPicPr>
        <p:blipFill>
          <a:blip r:embed="rId3"/>
          <a:stretch>
            <a:fillRect/>
          </a:stretch>
        </p:blipFill>
        <p:spPr>
          <a:xfrm>
            <a:off x="945697" y="3403273"/>
            <a:ext cx="4975643" cy="1119874"/>
          </a:xfrm>
          <a:prstGeom prst="rect">
            <a:avLst/>
          </a:prstGeom>
        </p:spPr>
      </p:pic>
    </p:spTree>
    <p:extLst>
      <p:ext uri="{BB962C8B-B14F-4D97-AF65-F5344CB8AC3E}">
        <p14:creationId xmlns:p14="http://schemas.microsoft.com/office/powerpoint/2010/main" val="33754560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74879"/>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Prioridad</a:t>
            </a:r>
            <a:endParaRPr sz="3600" dirty="0"/>
          </a:p>
        </p:txBody>
      </p:sp>
      <p:sp>
        <p:nvSpPr>
          <p:cNvPr id="498" name="Google Shape;498;p53"/>
          <p:cNvSpPr txBox="1">
            <a:spLocks noGrp="1"/>
          </p:cNvSpPr>
          <p:nvPr>
            <p:ph type="subTitle" idx="1"/>
          </p:nvPr>
        </p:nvSpPr>
        <p:spPr>
          <a:xfrm>
            <a:off x="713225" y="1180290"/>
            <a:ext cx="4462500" cy="20346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Un aspecto a tener en cuenta es que la definición de valor puede ser distinta para cada cliente. </a:t>
            </a:r>
          </a:p>
          <a:p>
            <a:pPr marL="0" lvl="0" indent="0" algn="l" rtl="0">
              <a:spcBef>
                <a:spcPts val="0"/>
              </a:spcBef>
              <a:spcAft>
                <a:spcPts val="0"/>
              </a:spcAft>
              <a:buClr>
                <a:schemeClr val="dk1"/>
              </a:buClr>
              <a:buSzPts val="1100"/>
              <a:buFont typeface="Arial"/>
              <a:buNone/>
            </a:pPr>
            <a:endParaRPr lang="es-ES" dirty="0">
              <a:solidFill>
                <a:schemeClr val="dk1"/>
              </a:solidFill>
            </a:endParaRPr>
          </a:p>
          <a:p>
            <a:pPr marL="0" lvl="0" indent="0" algn="l" rtl="0">
              <a:spcBef>
                <a:spcPts val="0"/>
              </a:spcBef>
              <a:spcAft>
                <a:spcPts val="0"/>
              </a:spcAft>
              <a:buClr>
                <a:schemeClr val="dk1"/>
              </a:buClr>
              <a:buSzPts val="1100"/>
              <a:buFont typeface="Arial"/>
              <a:buNone/>
            </a:pPr>
            <a:r>
              <a:rPr lang="es-ES" dirty="0">
                <a:solidFill>
                  <a:schemeClr val="dk1"/>
                </a:solidFill>
              </a:rPr>
              <a:t>Es recomendable utilizar una escala cualitativa, con un significado intrínseco, que aporte más información que si la prioridad es alta, media, o baja.</a:t>
            </a:r>
            <a:endParaRPr dirty="0">
              <a:solidFill>
                <a:schemeClr val="tx1"/>
              </a:solidFill>
            </a:endParaRPr>
          </a:p>
        </p:txBody>
      </p:sp>
    </p:spTree>
    <p:extLst>
      <p:ext uri="{BB962C8B-B14F-4D97-AF65-F5344CB8AC3E}">
        <p14:creationId xmlns:p14="http://schemas.microsoft.com/office/powerpoint/2010/main" val="423853820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74879"/>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Prioridad</a:t>
            </a:r>
            <a:endParaRPr sz="3600" dirty="0"/>
          </a:p>
        </p:txBody>
      </p:sp>
      <p:sp>
        <p:nvSpPr>
          <p:cNvPr id="498" name="Google Shape;498;p53"/>
          <p:cNvSpPr txBox="1">
            <a:spLocks noGrp="1"/>
          </p:cNvSpPr>
          <p:nvPr>
            <p:ph type="subTitle" idx="1"/>
          </p:nvPr>
        </p:nvSpPr>
        <p:spPr>
          <a:xfrm>
            <a:off x="713225" y="1180290"/>
            <a:ext cx="4462500" cy="20346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Es el caso de la técnica </a:t>
            </a:r>
            <a:r>
              <a:rPr lang="es-ES" b="1" dirty="0" err="1">
                <a:solidFill>
                  <a:schemeClr val="dk1"/>
                </a:solidFill>
              </a:rPr>
              <a:t>MoSCoW</a:t>
            </a:r>
            <a:r>
              <a:rPr lang="es-ES" dirty="0">
                <a:solidFill>
                  <a:schemeClr val="dk1"/>
                </a:solidFill>
              </a:rPr>
              <a:t>, en la que el usuario responsable de asignar la prioridad es consciente del efecto real que producirá su elección. </a:t>
            </a:r>
          </a:p>
          <a:p>
            <a:pPr marL="0" lvl="0" indent="0" algn="l" rtl="0">
              <a:spcBef>
                <a:spcPts val="0"/>
              </a:spcBef>
              <a:spcAft>
                <a:spcPts val="0"/>
              </a:spcAft>
              <a:buClr>
                <a:schemeClr val="dk1"/>
              </a:buClr>
              <a:buSzPts val="1100"/>
              <a:buFont typeface="Arial"/>
              <a:buNone/>
            </a:pPr>
            <a:endParaRPr lang="es-ES" dirty="0">
              <a:solidFill>
                <a:schemeClr val="dk1"/>
              </a:solidFill>
            </a:endParaRPr>
          </a:p>
          <a:p>
            <a:pPr marL="0" lvl="0" indent="0" algn="l" rtl="0">
              <a:spcBef>
                <a:spcPts val="0"/>
              </a:spcBef>
              <a:spcAft>
                <a:spcPts val="0"/>
              </a:spcAft>
              <a:buClr>
                <a:schemeClr val="dk1"/>
              </a:buClr>
              <a:buSzPts val="1100"/>
              <a:buFont typeface="Arial"/>
              <a:buNone/>
            </a:pPr>
            <a:r>
              <a:rPr lang="es-ES" dirty="0">
                <a:solidFill>
                  <a:schemeClr val="dk1"/>
                </a:solidFill>
              </a:rPr>
              <a:t>Esta técnica fue definida por primera vez en el año 2004 por </a:t>
            </a:r>
            <a:r>
              <a:rPr lang="es-ES" dirty="0" err="1">
                <a:solidFill>
                  <a:schemeClr val="dk1"/>
                </a:solidFill>
              </a:rPr>
              <a:t>Dai</a:t>
            </a:r>
            <a:r>
              <a:rPr lang="es-ES" dirty="0">
                <a:solidFill>
                  <a:schemeClr val="dk1"/>
                </a:solidFill>
              </a:rPr>
              <a:t> Clegg de Oracle UK </a:t>
            </a:r>
            <a:r>
              <a:rPr lang="es-ES" dirty="0" err="1">
                <a:solidFill>
                  <a:schemeClr val="dk1"/>
                </a:solidFill>
              </a:rPr>
              <a:t>Consulting</a:t>
            </a:r>
            <a:r>
              <a:rPr lang="es-ES" dirty="0">
                <a:solidFill>
                  <a:schemeClr val="dk1"/>
                </a:solidFill>
              </a:rPr>
              <a:t> en el libro Case </a:t>
            </a:r>
            <a:r>
              <a:rPr lang="es-ES" dirty="0" err="1">
                <a:solidFill>
                  <a:schemeClr val="dk1"/>
                </a:solidFill>
              </a:rPr>
              <a:t>Method</a:t>
            </a:r>
            <a:r>
              <a:rPr lang="es-ES" dirty="0">
                <a:solidFill>
                  <a:schemeClr val="dk1"/>
                </a:solidFill>
              </a:rPr>
              <a:t> </a:t>
            </a:r>
            <a:r>
              <a:rPr lang="es-ES" dirty="0" err="1">
                <a:solidFill>
                  <a:schemeClr val="dk1"/>
                </a:solidFill>
              </a:rPr>
              <a:t>Fast-Track</a:t>
            </a:r>
            <a:r>
              <a:rPr lang="es-ES" dirty="0">
                <a:solidFill>
                  <a:schemeClr val="dk1"/>
                </a:solidFill>
              </a:rPr>
              <a:t>: A RAD </a:t>
            </a:r>
            <a:r>
              <a:rPr lang="es-ES" dirty="0" err="1">
                <a:solidFill>
                  <a:schemeClr val="dk1"/>
                </a:solidFill>
              </a:rPr>
              <a:t>Approach</a:t>
            </a:r>
            <a:r>
              <a:rPr lang="es-ES" dirty="0">
                <a:solidFill>
                  <a:schemeClr val="dk1"/>
                </a:solidFill>
              </a:rPr>
              <a:t>.</a:t>
            </a:r>
            <a:endParaRPr dirty="0">
              <a:solidFill>
                <a:schemeClr val="tx1"/>
              </a:solidFill>
            </a:endParaRPr>
          </a:p>
        </p:txBody>
      </p:sp>
    </p:spTree>
    <p:extLst>
      <p:ext uri="{BB962C8B-B14F-4D97-AF65-F5344CB8AC3E}">
        <p14:creationId xmlns:p14="http://schemas.microsoft.com/office/powerpoint/2010/main" val="5735262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74879"/>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Prioridad</a:t>
            </a:r>
            <a:endParaRPr sz="3600" dirty="0"/>
          </a:p>
        </p:txBody>
      </p:sp>
      <p:sp>
        <p:nvSpPr>
          <p:cNvPr id="498" name="Google Shape;498;p53"/>
          <p:cNvSpPr txBox="1">
            <a:spLocks noGrp="1"/>
          </p:cNvSpPr>
          <p:nvPr>
            <p:ph type="subTitle" idx="1"/>
          </p:nvPr>
        </p:nvSpPr>
        <p:spPr>
          <a:xfrm>
            <a:off x="713225" y="1180290"/>
            <a:ext cx="4462500" cy="10476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Su finalidad es alcanzar un entendimiento común del proyecto entre cliente y equipo, en concreto sobre la importancia de cada historia de usuario. La clasificación es:</a:t>
            </a:r>
            <a:endParaRPr dirty="0">
              <a:solidFill>
                <a:schemeClr val="tx1"/>
              </a:solidFill>
            </a:endParaRPr>
          </a:p>
        </p:txBody>
      </p:sp>
      <p:pic>
        <p:nvPicPr>
          <p:cNvPr id="3" name="Imagen 2">
            <a:extLst>
              <a:ext uri="{FF2B5EF4-FFF2-40B4-BE49-F238E27FC236}">
                <a16:creationId xmlns:a16="http://schemas.microsoft.com/office/drawing/2014/main" id="{BD75A843-2F2B-B5DB-BB8F-F90E1AA6A86C}"/>
              </a:ext>
            </a:extLst>
          </p:cNvPr>
          <p:cNvPicPr>
            <a:picLocks noChangeAspect="1"/>
          </p:cNvPicPr>
          <p:nvPr/>
        </p:nvPicPr>
        <p:blipFill>
          <a:blip r:embed="rId3"/>
          <a:stretch>
            <a:fillRect/>
          </a:stretch>
        </p:blipFill>
        <p:spPr>
          <a:xfrm>
            <a:off x="713225" y="2637064"/>
            <a:ext cx="5307693" cy="2098390"/>
          </a:xfrm>
          <a:prstGeom prst="rect">
            <a:avLst/>
          </a:prstGeom>
        </p:spPr>
      </p:pic>
    </p:spTree>
    <p:extLst>
      <p:ext uri="{BB962C8B-B14F-4D97-AF65-F5344CB8AC3E}">
        <p14:creationId xmlns:p14="http://schemas.microsoft.com/office/powerpoint/2010/main" val="278209175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a:spLocks noGrp="1"/>
          </p:cNvSpPr>
          <p:nvPr>
            <p:ph type="title"/>
          </p:nvPr>
        </p:nvSpPr>
        <p:spPr>
          <a:xfrm>
            <a:off x="3875314" y="1113064"/>
            <a:ext cx="4519326" cy="2917371"/>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ES" sz="1600" dirty="0"/>
              <a:t>Es importante distinguir entre </a:t>
            </a:r>
            <a:r>
              <a:rPr lang="es-ES" sz="1600" i="1" dirty="0"/>
              <a:t>prioridad </a:t>
            </a:r>
            <a:r>
              <a:rPr lang="es-ES" sz="1600" dirty="0"/>
              <a:t>y </a:t>
            </a:r>
            <a:r>
              <a:rPr lang="es-ES" sz="1600" i="1" dirty="0"/>
              <a:t>valor</a:t>
            </a:r>
            <a:r>
              <a:rPr lang="es-ES" sz="1600" dirty="0"/>
              <a:t>. Puede que una historia de usuario no tenga ningún valor para el cliente o usuario, pero que esta sea imprescindible y de alta prioridad. </a:t>
            </a:r>
            <a:br>
              <a:rPr lang="es-ES" sz="1600" dirty="0"/>
            </a:br>
            <a:r>
              <a:rPr lang="es-ES" sz="1600" dirty="0"/>
              <a:t> </a:t>
            </a:r>
            <a:br>
              <a:rPr lang="es-ES" sz="1600" dirty="0"/>
            </a:br>
            <a:r>
              <a:rPr lang="es-ES" sz="1600" i="1" dirty="0"/>
              <a:t>Un caso sería la infraestructura necesaria para la implementación de un software, que no aporta valor al cliente en sí, pero sin la cual no se puede desarrollar ni ejecutar la solución.</a:t>
            </a:r>
            <a:endParaRPr sz="1600" i="1" dirty="0"/>
          </a:p>
        </p:txBody>
      </p:sp>
    </p:spTree>
    <p:extLst>
      <p:ext uri="{BB962C8B-B14F-4D97-AF65-F5344CB8AC3E}">
        <p14:creationId xmlns:p14="http://schemas.microsoft.com/office/powerpoint/2010/main" val="299871679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74879"/>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Prioridad</a:t>
            </a:r>
            <a:endParaRPr sz="3600" dirty="0"/>
          </a:p>
        </p:txBody>
      </p:sp>
      <p:sp>
        <p:nvSpPr>
          <p:cNvPr id="498" name="Google Shape;498;p53"/>
          <p:cNvSpPr txBox="1">
            <a:spLocks noGrp="1"/>
          </p:cNvSpPr>
          <p:nvPr>
            <p:ph type="subTitle" idx="1"/>
          </p:nvPr>
        </p:nvSpPr>
        <p:spPr>
          <a:xfrm>
            <a:off x="713225" y="1180290"/>
            <a:ext cx="4462500" cy="10476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Otra herramienta que ayuda al propietario del producto a priorizar la pila de producto de forma adecuada es el cálculo del </a:t>
            </a:r>
            <a:r>
              <a:rPr lang="es-ES" i="1" dirty="0" err="1">
                <a:solidFill>
                  <a:schemeClr val="dk1"/>
                </a:solidFill>
              </a:rPr>
              <a:t>Return</a:t>
            </a:r>
            <a:r>
              <a:rPr lang="es-ES" i="1" dirty="0">
                <a:solidFill>
                  <a:schemeClr val="dk1"/>
                </a:solidFill>
              </a:rPr>
              <a:t> </a:t>
            </a:r>
            <a:r>
              <a:rPr lang="es-ES" i="1" dirty="0" err="1">
                <a:solidFill>
                  <a:schemeClr val="dk1"/>
                </a:solidFill>
              </a:rPr>
              <a:t>of</a:t>
            </a:r>
            <a:r>
              <a:rPr lang="es-ES" i="1" dirty="0">
                <a:solidFill>
                  <a:schemeClr val="dk1"/>
                </a:solidFill>
              </a:rPr>
              <a:t> </a:t>
            </a:r>
            <a:r>
              <a:rPr lang="es-ES" i="1" dirty="0" err="1">
                <a:solidFill>
                  <a:schemeClr val="dk1"/>
                </a:solidFill>
              </a:rPr>
              <a:t>Investment</a:t>
            </a:r>
            <a:r>
              <a:rPr lang="es-ES" i="1" dirty="0">
                <a:solidFill>
                  <a:schemeClr val="dk1"/>
                </a:solidFill>
              </a:rPr>
              <a:t> (ROI, retorno de la inversión).</a:t>
            </a:r>
            <a:endParaRPr i="1" dirty="0">
              <a:solidFill>
                <a:schemeClr val="tx1"/>
              </a:solidFill>
            </a:endParaRPr>
          </a:p>
        </p:txBody>
      </p:sp>
      <p:pic>
        <p:nvPicPr>
          <p:cNvPr id="4" name="Imagen 3">
            <a:extLst>
              <a:ext uri="{FF2B5EF4-FFF2-40B4-BE49-F238E27FC236}">
                <a16:creationId xmlns:a16="http://schemas.microsoft.com/office/drawing/2014/main" id="{08269BCE-0B6D-5EBA-89A7-8498B4757DBB}"/>
              </a:ext>
            </a:extLst>
          </p:cNvPr>
          <p:cNvPicPr>
            <a:picLocks noChangeAspect="1"/>
          </p:cNvPicPr>
          <p:nvPr/>
        </p:nvPicPr>
        <p:blipFill>
          <a:blip r:embed="rId3"/>
          <a:stretch>
            <a:fillRect/>
          </a:stretch>
        </p:blipFill>
        <p:spPr>
          <a:xfrm>
            <a:off x="618882" y="2858841"/>
            <a:ext cx="5846863" cy="1597575"/>
          </a:xfrm>
          <a:prstGeom prst="rect">
            <a:avLst/>
          </a:prstGeom>
        </p:spPr>
      </p:pic>
    </p:spTree>
    <p:extLst>
      <p:ext uri="{BB962C8B-B14F-4D97-AF65-F5344CB8AC3E}">
        <p14:creationId xmlns:p14="http://schemas.microsoft.com/office/powerpoint/2010/main" val="93731889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74879"/>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Prioridad</a:t>
            </a:r>
            <a:endParaRPr sz="3600" dirty="0"/>
          </a:p>
        </p:txBody>
      </p:sp>
      <p:sp>
        <p:nvSpPr>
          <p:cNvPr id="498" name="Google Shape;498;p53"/>
          <p:cNvSpPr txBox="1">
            <a:spLocks noGrp="1"/>
          </p:cNvSpPr>
          <p:nvPr>
            <p:ph type="subTitle" idx="1"/>
          </p:nvPr>
        </p:nvSpPr>
        <p:spPr>
          <a:xfrm>
            <a:off x="713225" y="1180290"/>
            <a:ext cx="4462500" cy="22668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Una técnica de priorización “</a:t>
            </a:r>
            <a:r>
              <a:rPr lang="es-ES" i="1" dirty="0">
                <a:solidFill>
                  <a:schemeClr val="dk1"/>
                </a:solidFill>
              </a:rPr>
              <a:t>lean</a:t>
            </a:r>
            <a:r>
              <a:rPr lang="es-ES" dirty="0">
                <a:solidFill>
                  <a:schemeClr val="dk1"/>
                </a:solidFill>
              </a:rPr>
              <a:t>”</a:t>
            </a:r>
            <a:r>
              <a:rPr lang="es-ES" i="1" dirty="0">
                <a:solidFill>
                  <a:schemeClr val="dk1"/>
                </a:solidFill>
              </a:rPr>
              <a:t> </a:t>
            </a:r>
            <a:r>
              <a:rPr lang="es-ES" dirty="0">
                <a:solidFill>
                  <a:schemeClr val="dk1"/>
                </a:solidFill>
              </a:rPr>
              <a:t>muy recomendable y completa es </a:t>
            </a:r>
            <a:r>
              <a:rPr lang="es-ES" i="1" dirty="0">
                <a:solidFill>
                  <a:schemeClr val="dk1"/>
                </a:solidFill>
              </a:rPr>
              <a:t>WSJF (</a:t>
            </a:r>
            <a:r>
              <a:rPr lang="es-ES" i="1" dirty="0" err="1">
                <a:solidFill>
                  <a:schemeClr val="dk1"/>
                </a:solidFill>
              </a:rPr>
              <a:t>Weighted</a:t>
            </a:r>
            <a:r>
              <a:rPr lang="es-ES" i="1" dirty="0">
                <a:solidFill>
                  <a:schemeClr val="dk1"/>
                </a:solidFill>
              </a:rPr>
              <a:t> </a:t>
            </a:r>
            <a:r>
              <a:rPr lang="es-ES" i="1" dirty="0" err="1">
                <a:solidFill>
                  <a:schemeClr val="dk1"/>
                </a:solidFill>
              </a:rPr>
              <a:t>Shortest</a:t>
            </a:r>
            <a:r>
              <a:rPr lang="es-ES" i="1" dirty="0">
                <a:solidFill>
                  <a:schemeClr val="dk1"/>
                </a:solidFill>
              </a:rPr>
              <a:t> Job </a:t>
            </a:r>
            <a:r>
              <a:rPr lang="es-ES" i="1" dirty="0" err="1">
                <a:solidFill>
                  <a:schemeClr val="dk1"/>
                </a:solidFill>
              </a:rPr>
              <a:t>First</a:t>
            </a:r>
            <a:r>
              <a:rPr lang="es-ES" i="1" dirty="0">
                <a:solidFill>
                  <a:schemeClr val="dk1"/>
                </a:solidFill>
              </a:rPr>
              <a:t>)</a:t>
            </a:r>
            <a:r>
              <a:rPr lang="es-ES" dirty="0">
                <a:solidFill>
                  <a:schemeClr val="dk1"/>
                </a:solidFill>
              </a:rPr>
              <a:t> de Don </a:t>
            </a:r>
            <a:r>
              <a:rPr lang="es-ES" dirty="0" err="1">
                <a:solidFill>
                  <a:schemeClr val="dk1"/>
                </a:solidFill>
              </a:rPr>
              <a:t>Reinersten</a:t>
            </a:r>
            <a:r>
              <a:rPr lang="es-ES" dirty="0">
                <a:solidFill>
                  <a:schemeClr val="dk1"/>
                </a:solidFill>
              </a:rPr>
              <a:t>, descrita en 2009 en su libro </a:t>
            </a:r>
            <a:r>
              <a:rPr lang="es-ES" dirty="0" err="1">
                <a:solidFill>
                  <a:schemeClr val="dk1"/>
                </a:solidFill>
              </a:rPr>
              <a:t>The</a:t>
            </a:r>
            <a:r>
              <a:rPr lang="es-ES" dirty="0">
                <a:solidFill>
                  <a:schemeClr val="dk1"/>
                </a:solidFill>
              </a:rPr>
              <a:t> </a:t>
            </a:r>
            <a:r>
              <a:rPr lang="es-ES" dirty="0" err="1">
                <a:solidFill>
                  <a:schemeClr val="dk1"/>
                </a:solidFill>
              </a:rPr>
              <a:t>Principles</a:t>
            </a:r>
            <a:r>
              <a:rPr lang="es-ES" dirty="0">
                <a:solidFill>
                  <a:schemeClr val="dk1"/>
                </a:solidFill>
              </a:rPr>
              <a:t> </a:t>
            </a:r>
            <a:r>
              <a:rPr lang="es-ES" dirty="0" err="1">
                <a:solidFill>
                  <a:schemeClr val="dk1"/>
                </a:solidFill>
              </a:rPr>
              <a:t>of</a:t>
            </a:r>
            <a:r>
              <a:rPr lang="es-ES" dirty="0">
                <a:solidFill>
                  <a:schemeClr val="dk1"/>
                </a:solidFill>
              </a:rPr>
              <a:t> </a:t>
            </a:r>
            <a:r>
              <a:rPr lang="es-ES" dirty="0" err="1">
                <a:solidFill>
                  <a:schemeClr val="dk1"/>
                </a:solidFill>
              </a:rPr>
              <a:t>Product</a:t>
            </a:r>
            <a:r>
              <a:rPr lang="es-ES" dirty="0">
                <a:solidFill>
                  <a:schemeClr val="dk1"/>
                </a:solidFill>
              </a:rPr>
              <a:t> </a:t>
            </a:r>
            <a:r>
              <a:rPr lang="es-ES" dirty="0" err="1">
                <a:solidFill>
                  <a:schemeClr val="dk1"/>
                </a:solidFill>
              </a:rPr>
              <a:t>Development</a:t>
            </a:r>
            <a:r>
              <a:rPr lang="es-ES" dirty="0">
                <a:solidFill>
                  <a:schemeClr val="dk1"/>
                </a:solidFill>
              </a:rPr>
              <a:t> Flow: </a:t>
            </a:r>
            <a:r>
              <a:rPr lang="es-ES" dirty="0" err="1">
                <a:solidFill>
                  <a:schemeClr val="dk1"/>
                </a:solidFill>
              </a:rPr>
              <a:t>Second</a:t>
            </a:r>
            <a:r>
              <a:rPr lang="es-ES" dirty="0">
                <a:solidFill>
                  <a:schemeClr val="dk1"/>
                </a:solidFill>
              </a:rPr>
              <a:t> </a:t>
            </a:r>
            <a:r>
              <a:rPr lang="es-ES" dirty="0" err="1">
                <a:solidFill>
                  <a:schemeClr val="dk1"/>
                </a:solidFill>
              </a:rPr>
              <a:t>Generation</a:t>
            </a:r>
            <a:r>
              <a:rPr lang="es-ES" dirty="0">
                <a:solidFill>
                  <a:schemeClr val="dk1"/>
                </a:solidFill>
              </a:rPr>
              <a:t> Lean </a:t>
            </a:r>
            <a:r>
              <a:rPr lang="es-ES" dirty="0" err="1">
                <a:solidFill>
                  <a:schemeClr val="dk1"/>
                </a:solidFill>
              </a:rPr>
              <a:t>Product</a:t>
            </a:r>
            <a:r>
              <a:rPr lang="es-ES" dirty="0">
                <a:solidFill>
                  <a:schemeClr val="dk1"/>
                </a:solidFill>
              </a:rPr>
              <a:t> </a:t>
            </a:r>
            <a:r>
              <a:rPr lang="es-ES" dirty="0" err="1">
                <a:solidFill>
                  <a:schemeClr val="dk1"/>
                </a:solidFill>
              </a:rPr>
              <a:t>Development</a:t>
            </a:r>
            <a:r>
              <a:rPr lang="es-ES" dirty="0">
                <a:solidFill>
                  <a:schemeClr val="dk1"/>
                </a:solidFill>
              </a:rPr>
              <a:t>. </a:t>
            </a:r>
          </a:p>
          <a:p>
            <a:pPr marL="0" lvl="0" indent="0" algn="l" rtl="0">
              <a:spcBef>
                <a:spcPts val="0"/>
              </a:spcBef>
              <a:spcAft>
                <a:spcPts val="0"/>
              </a:spcAft>
              <a:buClr>
                <a:schemeClr val="dk1"/>
              </a:buClr>
              <a:buSzPts val="1100"/>
              <a:buFont typeface="Arial"/>
              <a:buNone/>
            </a:pPr>
            <a:endParaRPr lang="es-ES" dirty="0">
              <a:solidFill>
                <a:schemeClr val="dk1"/>
              </a:solidFill>
            </a:endParaRPr>
          </a:p>
          <a:p>
            <a:pPr marL="0" lvl="0" indent="0" algn="l" rtl="0">
              <a:spcBef>
                <a:spcPts val="0"/>
              </a:spcBef>
              <a:spcAft>
                <a:spcPts val="0"/>
              </a:spcAft>
              <a:buClr>
                <a:schemeClr val="dk1"/>
              </a:buClr>
              <a:buSzPts val="1100"/>
              <a:buFont typeface="Arial"/>
              <a:buNone/>
            </a:pPr>
            <a:r>
              <a:rPr lang="es-ES" dirty="0">
                <a:solidFill>
                  <a:schemeClr val="dk1"/>
                </a:solidFill>
              </a:rPr>
              <a:t>Está basada en la economía de flujo de desarrollo de productos, que calcula dividiendo el coste de demora por la duración.</a:t>
            </a:r>
            <a:endParaRPr i="1" dirty="0">
              <a:solidFill>
                <a:schemeClr val="tx1"/>
              </a:solidFill>
            </a:endParaRPr>
          </a:p>
        </p:txBody>
      </p:sp>
      <p:pic>
        <p:nvPicPr>
          <p:cNvPr id="3" name="Imagen 2">
            <a:extLst>
              <a:ext uri="{FF2B5EF4-FFF2-40B4-BE49-F238E27FC236}">
                <a16:creationId xmlns:a16="http://schemas.microsoft.com/office/drawing/2014/main" id="{F4F19B12-6172-5D79-F514-5D68F412E8A8}"/>
              </a:ext>
            </a:extLst>
          </p:cNvPr>
          <p:cNvPicPr>
            <a:picLocks noChangeAspect="1"/>
          </p:cNvPicPr>
          <p:nvPr/>
        </p:nvPicPr>
        <p:blipFill>
          <a:blip r:embed="rId3"/>
          <a:stretch>
            <a:fillRect/>
          </a:stretch>
        </p:blipFill>
        <p:spPr>
          <a:xfrm>
            <a:off x="1099459" y="3716513"/>
            <a:ext cx="3690031" cy="493394"/>
          </a:xfrm>
          <a:prstGeom prst="rect">
            <a:avLst/>
          </a:prstGeom>
        </p:spPr>
      </p:pic>
    </p:spTree>
    <p:extLst>
      <p:ext uri="{BB962C8B-B14F-4D97-AF65-F5344CB8AC3E}">
        <p14:creationId xmlns:p14="http://schemas.microsoft.com/office/powerpoint/2010/main" val="52908221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225" y="274879"/>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dirty="0"/>
              <a:t>Prioridad</a:t>
            </a:r>
            <a:endParaRPr sz="3600" dirty="0"/>
          </a:p>
        </p:txBody>
      </p:sp>
      <p:sp>
        <p:nvSpPr>
          <p:cNvPr id="498" name="Google Shape;498;p53"/>
          <p:cNvSpPr txBox="1">
            <a:spLocks noGrp="1"/>
          </p:cNvSpPr>
          <p:nvPr>
            <p:ph type="subTitle" idx="1"/>
          </p:nvPr>
        </p:nvSpPr>
        <p:spPr>
          <a:xfrm>
            <a:off x="713225" y="1180290"/>
            <a:ext cx="4462500" cy="22668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solidFill>
                  <a:schemeClr val="dk1"/>
                </a:solidFill>
              </a:rPr>
              <a:t>Lo interesante del coste de demora es que lo tienen incluso las historias técnicas, que no tienen valor de negocio intrínseco. </a:t>
            </a:r>
          </a:p>
          <a:p>
            <a:pPr marL="0" lvl="0" indent="0" algn="l" rtl="0">
              <a:spcBef>
                <a:spcPts val="0"/>
              </a:spcBef>
              <a:spcAft>
                <a:spcPts val="0"/>
              </a:spcAft>
              <a:buClr>
                <a:schemeClr val="dk1"/>
              </a:buClr>
              <a:buSzPts val="1100"/>
              <a:buFont typeface="Arial"/>
              <a:buNone/>
            </a:pPr>
            <a:endParaRPr lang="es-ES" dirty="0">
              <a:solidFill>
                <a:schemeClr val="dk1"/>
              </a:solidFill>
            </a:endParaRPr>
          </a:p>
          <a:p>
            <a:pPr marL="0" lvl="0" indent="0" algn="l" rtl="0">
              <a:spcBef>
                <a:spcPts val="0"/>
              </a:spcBef>
              <a:spcAft>
                <a:spcPts val="0"/>
              </a:spcAft>
              <a:buClr>
                <a:schemeClr val="dk1"/>
              </a:buClr>
              <a:buSzPts val="1100"/>
              <a:buFont typeface="Arial"/>
              <a:buNone/>
            </a:pPr>
            <a:r>
              <a:rPr lang="es-ES" dirty="0">
                <a:solidFill>
                  <a:schemeClr val="dk1"/>
                </a:solidFill>
              </a:rPr>
              <a:t>El coste de demora representa el valor que no obtenemos si no construimos determinada historia. En el caso de una historia técnica puede que dejemos de obtener el valor de negocio de otras historias de usuario ligadas a ella.</a:t>
            </a:r>
            <a:endParaRPr i="1" dirty="0">
              <a:solidFill>
                <a:schemeClr val="tx1"/>
              </a:solidFill>
            </a:endParaRPr>
          </a:p>
        </p:txBody>
      </p:sp>
    </p:spTree>
    <p:extLst>
      <p:ext uri="{BB962C8B-B14F-4D97-AF65-F5344CB8AC3E}">
        <p14:creationId xmlns:p14="http://schemas.microsoft.com/office/powerpoint/2010/main" val="33121203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52"/>
          <p:cNvSpPr txBox="1">
            <a:spLocks noGrp="1"/>
          </p:cNvSpPr>
          <p:nvPr>
            <p:ph type="title"/>
          </p:nvPr>
        </p:nvSpPr>
        <p:spPr>
          <a:xfrm>
            <a:off x="3730075" y="681014"/>
            <a:ext cx="4700700" cy="1090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Historias de usuario de calidad</a:t>
            </a:r>
            <a:endParaRPr dirty="0"/>
          </a:p>
        </p:txBody>
      </p:sp>
      <p:sp>
        <p:nvSpPr>
          <p:cNvPr id="491" name="Google Shape;491;p52"/>
          <p:cNvSpPr txBox="1">
            <a:spLocks noGrp="1"/>
          </p:cNvSpPr>
          <p:nvPr>
            <p:ph type="subTitle" idx="1"/>
          </p:nvPr>
        </p:nvSpPr>
        <p:spPr>
          <a:xfrm>
            <a:off x="3730075" y="1982435"/>
            <a:ext cx="4700700" cy="117862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En 2003 Bill Wake desarrolló un método llamado </a:t>
            </a:r>
            <a:r>
              <a:rPr lang="es-ES" b="1" i="1" dirty="0"/>
              <a:t>INVEST </a:t>
            </a:r>
            <a:r>
              <a:rPr lang="es-ES" dirty="0"/>
              <a:t>para asegurar la calidad en la escritura de historias de usuario. El método sirve para comprobar la calidad de una historia de usuario revisando que cumpla una serie de características:</a:t>
            </a:r>
            <a:endParaRPr dirty="0"/>
          </a:p>
        </p:txBody>
      </p:sp>
      <p:pic>
        <p:nvPicPr>
          <p:cNvPr id="492" name="Google Shape;492;p52"/>
          <p:cNvPicPr preferRelativeResize="0"/>
          <p:nvPr/>
        </p:nvPicPr>
        <p:blipFill rotWithShape="1">
          <a:blip r:embed="rId3">
            <a:alphaModFix/>
          </a:blip>
          <a:srcRect l="10502" r="15379"/>
          <a:stretch/>
        </p:blipFill>
        <p:spPr>
          <a:xfrm>
            <a:off x="0" y="1075474"/>
            <a:ext cx="3327121" cy="2992554"/>
          </a:xfrm>
          <a:prstGeom prst="rect">
            <a:avLst/>
          </a:prstGeom>
          <a:noFill/>
          <a:ln>
            <a:noFill/>
          </a:ln>
        </p:spPr>
      </p:pic>
      <p:pic>
        <p:nvPicPr>
          <p:cNvPr id="3" name="Imagen 2">
            <a:extLst>
              <a:ext uri="{FF2B5EF4-FFF2-40B4-BE49-F238E27FC236}">
                <a16:creationId xmlns:a16="http://schemas.microsoft.com/office/drawing/2014/main" id="{73116FC7-49F8-4662-2446-A1599B569B4D}"/>
              </a:ext>
            </a:extLst>
          </p:cNvPr>
          <p:cNvPicPr>
            <a:picLocks noChangeAspect="1"/>
          </p:cNvPicPr>
          <p:nvPr/>
        </p:nvPicPr>
        <p:blipFill>
          <a:blip r:embed="rId4"/>
          <a:stretch>
            <a:fillRect/>
          </a:stretch>
        </p:blipFill>
        <p:spPr>
          <a:xfrm>
            <a:off x="5059361" y="3435513"/>
            <a:ext cx="2536970" cy="1265029"/>
          </a:xfrm>
          <a:prstGeom prst="rect">
            <a:avLst/>
          </a:prstGeom>
        </p:spPr>
      </p:pic>
    </p:spTree>
    <p:extLst>
      <p:ext uri="{BB962C8B-B14F-4D97-AF65-F5344CB8AC3E}">
        <p14:creationId xmlns:p14="http://schemas.microsoft.com/office/powerpoint/2010/main" val="587476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Comunicaciones verbales</a:t>
            </a:r>
            <a:endParaRPr dirty="0"/>
          </a:p>
        </p:txBody>
      </p:sp>
      <p:sp>
        <p:nvSpPr>
          <p:cNvPr id="230" name="Google Shape;230;p35"/>
          <p:cNvSpPr txBox="1">
            <a:spLocks noGrp="1"/>
          </p:cNvSpPr>
          <p:nvPr>
            <p:ph type="subTitle" idx="1"/>
          </p:nvPr>
        </p:nvSpPr>
        <p:spPr>
          <a:xfrm>
            <a:off x="1219200" y="2571750"/>
            <a:ext cx="6821176" cy="1505100"/>
          </a:xfrm>
          <a:prstGeom prst="rect">
            <a:avLst/>
          </a:prstGeom>
        </p:spPr>
        <p:txBody>
          <a:bodyPr spcFirstLastPara="1" wrap="square" lIns="91425" tIns="91425" rIns="91425" bIns="91425" anchor="t" anchorCtr="0">
            <a:noAutofit/>
          </a:bodyPr>
          <a:lstStyle/>
          <a:p>
            <a:pPr marL="285750" lvl="0" indent="-285750" algn="r" rtl="0">
              <a:spcBef>
                <a:spcPts val="0"/>
              </a:spcBef>
              <a:spcAft>
                <a:spcPts val="0"/>
              </a:spcAft>
              <a:buClr>
                <a:schemeClr val="dk1"/>
              </a:buClr>
              <a:buSzPts val="1100"/>
              <a:buFont typeface="Arial" panose="020B0604020202020204" pitchFamily="34" charset="0"/>
              <a:buChar char="•"/>
            </a:pPr>
            <a:r>
              <a:rPr lang="es-ES" dirty="0"/>
              <a:t>Permiten recibir </a:t>
            </a:r>
            <a:r>
              <a:rPr lang="es-ES" dirty="0" err="1"/>
              <a:t>feedback</a:t>
            </a:r>
            <a:r>
              <a:rPr lang="es-ES" dirty="0"/>
              <a:t> de inmediato.</a:t>
            </a:r>
          </a:p>
          <a:p>
            <a:pPr marL="285750" lvl="0" indent="-285750" algn="r" rtl="0">
              <a:spcBef>
                <a:spcPts val="0"/>
              </a:spcBef>
              <a:spcAft>
                <a:spcPts val="0"/>
              </a:spcAft>
              <a:buClr>
                <a:schemeClr val="dk1"/>
              </a:buClr>
              <a:buSzPts val="1100"/>
              <a:buFont typeface="Arial" panose="020B0604020202020204" pitchFamily="34" charset="0"/>
              <a:buChar char="•"/>
            </a:pPr>
            <a:r>
              <a:rPr lang="es-ES" dirty="0"/>
              <a:t>Son dinámicas; la conversación se adapta para maximizar su eficiencia.</a:t>
            </a:r>
          </a:p>
          <a:p>
            <a:pPr marL="285750" lvl="0" indent="-285750" algn="r" rtl="0">
              <a:spcBef>
                <a:spcPts val="0"/>
              </a:spcBef>
              <a:spcAft>
                <a:spcPts val="0"/>
              </a:spcAft>
              <a:buClr>
                <a:schemeClr val="dk1"/>
              </a:buClr>
              <a:buSzPts val="1100"/>
              <a:buFont typeface="Arial" panose="020B0604020202020204" pitchFamily="34" charset="0"/>
              <a:buChar char="•"/>
            </a:pPr>
            <a:r>
              <a:rPr lang="es-ES" dirty="0"/>
              <a:t>Se adaptan con facilidad a nuevos desarrollos.</a:t>
            </a:r>
          </a:p>
          <a:p>
            <a:pPr marL="285750" lvl="0" indent="-285750" algn="r" rtl="0">
              <a:spcBef>
                <a:spcPts val="0"/>
              </a:spcBef>
              <a:spcAft>
                <a:spcPts val="0"/>
              </a:spcAft>
              <a:buClr>
                <a:schemeClr val="dk1"/>
              </a:buClr>
              <a:buSzPts val="1100"/>
              <a:buFont typeface="Arial" panose="020B0604020202020204" pitchFamily="34" charset="0"/>
              <a:buChar char="•"/>
            </a:pPr>
            <a:r>
              <a:rPr lang="es-ES" dirty="0"/>
              <a:t>Generan ideas nuevas.</a:t>
            </a:r>
          </a:p>
          <a:p>
            <a:pPr marL="285750" lvl="0" indent="-285750" algn="r" rtl="0">
              <a:spcBef>
                <a:spcPts val="0"/>
              </a:spcBef>
              <a:spcAft>
                <a:spcPts val="0"/>
              </a:spcAft>
              <a:buClr>
                <a:schemeClr val="dk1"/>
              </a:buClr>
              <a:buSzPts val="1100"/>
              <a:buFont typeface="Arial" panose="020B0604020202020204" pitchFamily="34" charset="0"/>
              <a:buChar char="•"/>
            </a:pPr>
            <a:r>
              <a:rPr lang="es-ES" dirty="0"/>
              <a:t>Permiten alcanzar comprensión y claridad comunes con menos esfuerzo.</a:t>
            </a:r>
            <a:endParaRPr dirty="0"/>
          </a:p>
        </p:txBody>
      </p:sp>
    </p:spTree>
    <p:extLst>
      <p:ext uri="{BB962C8B-B14F-4D97-AF65-F5344CB8AC3E}">
        <p14:creationId xmlns:p14="http://schemas.microsoft.com/office/powerpoint/2010/main" val="347498595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52"/>
          <p:cNvSpPr txBox="1">
            <a:spLocks noGrp="1"/>
          </p:cNvSpPr>
          <p:nvPr>
            <p:ph type="title"/>
          </p:nvPr>
        </p:nvSpPr>
        <p:spPr>
          <a:xfrm>
            <a:off x="3730075" y="681014"/>
            <a:ext cx="4700700" cy="1090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Historias de usuario de calidad</a:t>
            </a:r>
            <a:endParaRPr dirty="0"/>
          </a:p>
        </p:txBody>
      </p:sp>
      <p:pic>
        <p:nvPicPr>
          <p:cNvPr id="492" name="Google Shape;492;p52"/>
          <p:cNvPicPr preferRelativeResize="0"/>
          <p:nvPr/>
        </p:nvPicPr>
        <p:blipFill rotWithShape="1">
          <a:blip r:embed="rId3">
            <a:alphaModFix/>
          </a:blip>
          <a:srcRect l="10502" r="15379"/>
          <a:stretch/>
        </p:blipFill>
        <p:spPr>
          <a:xfrm>
            <a:off x="0" y="1075474"/>
            <a:ext cx="3327121" cy="2992554"/>
          </a:xfrm>
          <a:prstGeom prst="rect">
            <a:avLst/>
          </a:prstGeom>
          <a:noFill/>
          <a:ln>
            <a:noFill/>
          </a:ln>
        </p:spPr>
      </p:pic>
      <p:pic>
        <p:nvPicPr>
          <p:cNvPr id="6" name="Imagen 5">
            <a:extLst>
              <a:ext uri="{FF2B5EF4-FFF2-40B4-BE49-F238E27FC236}">
                <a16:creationId xmlns:a16="http://schemas.microsoft.com/office/drawing/2014/main" id="{6F3F957B-2960-32C4-DCB2-1D45DEC7C487}"/>
              </a:ext>
            </a:extLst>
          </p:cNvPr>
          <p:cNvPicPr>
            <a:picLocks noChangeAspect="1"/>
          </p:cNvPicPr>
          <p:nvPr/>
        </p:nvPicPr>
        <p:blipFill>
          <a:blip r:embed="rId4"/>
          <a:stretch>
            <a:fillRect/>
          </a:stretch>
        </p:blipFill>
        <p:spPr>
          <a:xfrm>
            <a:off x="3327121" y="2041143"/>
            <a:ext cx="5403022" cy="2026883"/>
          </a:xfrm>
          <a:prstGeom prst="rect">
            <a:avLst/>
          </a:prstGeom>
        </p:spPr>
      </p:pic>
    </p:spTree>
    <p:extLst>
      <p:ext uri="{BB962C8B-B14F-4D97-AF65-F5344CB8AC3E}">
        <p14:creationId xmlns:p14="http://schemas.microsoft.com/office/powerpoint/2010/main" val="19936694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52"/>
          <p:cNvSpPr txBox="1">
            <a:spLocks noGrp="1"/>
          </p:cNvSpPr>
          <p:nvPr>
            <p:ph type="title"/>
          </p:nvPr>
        </p:nvSpPr>
        <p:spPr>
          <a:xfrm>
            <a:off x="3730075" y="681014"/>
            <a:ext cx="4700700" cy="1090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Historias de usuario de calidad</a:t>
            </a:r>
            <a:endParaRPr dirty="0"/>
          </a:p>
        </p:txBody>
      </p:sp>
      <p:pic>
        <p:nvPicPr>
          <p:cNvPr id="492" name="Google Shape;492;p52"/>
          <p:cNvPicPr preferRelativeResize="0"/>
          <p:nvPr/>
        </p:nvPicPr>
        <p:blipFill rotWithShape="1">
          <a:blip r:embed="rId3">
            <a:alphaModFix/>
          </a:blip>
          <a:srcRect l="10502" r="15379"/>
          <a:stretch/>
        </p:blipFill>
        <p:spPr>
          <a:xfrm>
            <a:off x="0" y="1075474"/>
            <a:ext cx="3327121" cy="2992554"/>
          </a:xfrm>
          <a:prstGeom prst="rect">
            <a:avLst/>
          </a:prstGeom>
          <a:noFill/>
          <a:ln>
            <a:noFill/>
          </a:ln>
        </p:spPr>
      </p:pic>
      <p:pic>
        <p:nvPicPr>
          <p:cNvPr id="3" name="Imagen 2">
            <a:extLst>
              <a:ext uri="{FF2B5EF4-FFF2-40B4-BE49-F238E27FC236}">
                <a16:creationId xmlns:a16="http://schemas.microsoft.com/office/drawing/2014/main" id="{EBAE28D9-662A-CD9F-395D-1DE3DFC69006}"/>
              </a:ext>
            </a:extLst>
          </p:cNvPr>
          <p:cNvPicPr>
            <a:picLocks noChangeAspect="1"/>
          </p:cNvPicPr>
          <p:nvPr/>
        </p:nvPicPr>
        <p:blipFill>
          <a:blip r:embed="rId4"/>
          <a:stretch>
            <a:fillRect/>
          </a:stretch>
        </p:blipFill>
        <p:spPr>
          <a:xfrm>
            <a:off x="3425371" y="2029845"/>
            <a:ext cx="5252485" cy="2655750"/>
          </a:xfrm>
          <a:prstGeom prst="rect">
            <a:avLst/>
          </a:prstGeom>
        </p:spPr>
      </p:pic>
    </p:spTree>
    <p:extLst>
      <p:ext uri="{BB962C8B-B14F-4D97-AF65-F5344CB8AC3E}">
        <p14:creationId xmlns:p14="http://schemas.microsoft.com/office/powerpoint/2010/main" val="18553666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1"/>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800" dirty="0"/>
              <a:t>Thomas </a:t>
            </a:r>
            <a:r>
              <a:rPr lang="es-ES" sz="1800" dirty="0" err="1"/>
              <a:t>Wallet</a:t>
            </a:r>
            <a:r>
              <a:rPr lang="es-ES" sz="1800" dirty="0"/>
              <a:t> ha ideado una serie de preguntas que ayudan a evaluar los criterios </a:t>
            </a:r>
            <a:r>
              <a:rPr lang="es-ES" sz="1800" i="1" dirty="0"/>
              <a:t>INVEST</a:t>
            </a:r>
            <a:r>
              <a:rPr lang="es-ES" sz="1800" dirty="0"/>
              <a:t>:</a:t>
            </a:r>
            <a:endParaRPr sz="1800" dirty="0"/>
          </a:p>
        </p:txBody>
      </p:sp>
      <p:pic>
        <p:nvPicPr>
          <p:cNvPr id="5" name="Imagen 4">
            <a:extLst>
              <a:ext uri="{FF2B5EF4-FFF2-40B4-BE49-F238E27FC236}">
                <a16:creationId xmlns:a16="http://schemas.microsoft.com/office/drawing/2014/main" id="{774F9E0E-27DA-7765-5DDE-CA751BC22003}"/>
              </a:ext>
            </a:extLst>
          </p:cNvPr>
          <p:cNvPicPr>
            <a:picLocks noChangeAspect="1"/>
          </p:cNvPicPr>
          <p:nvPr/>
        </p:nvPicPr>
        <p:blipFill>
          <a:blip r:embed="rId3"/>
          <a:stretch>
            <a:fillRect/>
          </a:stretch>
        </p:blipFill>
        <p:spPr>
          <a:xfrm>
            <a:off x="713225" y="1384526"/>
            <a:ext cx="5415405" cy="3158446"/>
          </a:xfrm>
          <a:prstGeom prst="rect">
            <a:avLst/>
          </a:prstGeom>
        </p:spPr>
      </p:pic>
    </p:spTree>
    <p:extLst>
      <p:ext uri="{BB962C8B-B14F-4D97-AF65-F5344CB8AC3E}">
        <p14:creationId xmlns:p14="http://schemas.microsoft.com/office/powerpoint/2010/main" val="26176499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1"/>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800" dirty="0"/>
              <a:t>Thomas </a:t>
            </a:r>
            <a:r>
              <a:rPr lang="es-ES" sz="1800" dirty="0" err="1"/>
              <a:t>Wallet</a:t>
            </a:r>
            <a:r>
              <a:rPr lang="es-ES" sz="1800" dirty="0"/>
              <a:t> ha ideado una serie de preguntas que ayudan a evaluar los criterios </a:t>
            </a:r>
            <a:r>
              <a:rPr lang="es-ES" sz="1800" i="1" dirty="0"/>
              <a:t>INVEST</a:t>
            </a:r>
            <a:r>
              <a:rPr lang="es-ES" sz="1800" dirty="0"/>
              <a:t>:</a:t>
            </a:r>
            <a:endParaRPr sz="1800" dirty="0"/>
          </a:p>
        </p:txBody>
      </p:sp>
      <p:pic>
        <p:nvPicPr>
          <p:cNvPr id="3" name="Imagen 2">
            <a:extLst>
              <a:ext uri="{FF2B5EF4-FFF2-40B4-BE49-F238E27FC236}">
                <a16:creationId xmlns:a16="http://schemas.microsoft.com/office/drawing/2014/main" id="{DE5D2BD0-9177-C63A-5FC7-D1F6C13BDEB9}"/>
              </a:ext>
            </a:extLst>
          </p:cNvPr>
          <p:cNvPicPr>
            <a:picLocks noChangeAspect="1"/>
          </p:cNvPicPr>
          <p:nvPr/>
        </p:nvPicPr>
        <p:blipFill>
          <a:blip r:embed="rId3"/>
          <a:stretch>
            <a:fillRect/>
          </a:stretch>
        </p:blipFill>
        <p:spPr>
          <a:xfrm>
            <a:off x="713225" y="1335679"/>
            <a:ext cx="5064805" cy="3343945"/>
          </a:xfrm>
          <a:prstGeom prst="rect">
            <a:avLst/>
          </a:prstGeom>
        </p:spPr>
      </p:pic>
    </p:spTree>
    <p:extLst>
      <p:ext uri="{BB962C8B-B14F-4D97-AF65-F5344CB8AC3E}">
        <p14:creationId xmlns:p14="http://schemas.microsoft.com/office/powerpoint/2010/main" val="74758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8"/>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Historias de usuario</a:t>
            </a:r>
            <a:endParaRPr dirty="0"/>
          </a:p>
        </p:txBody>
      </p:sp>
      <p:sp>
        <p:nvSpPr>
          <p:cNvPr id="461" name="Google Shape;461;p48"/>
          <p:cNvSpPr txBox="1">
            <a:spLocks noGrp="1"/>
          </p:cNvSpPr>
          <p:nvPr>
            <p:ph type="body" idx="1"/>
          </p:nvPr>
        </p:nvSpPr>
        <p:spPr>
          <a:xfrm>
            <a:off x="713225" y="2371675"/>
            <a:ext cx="2987100" cy="12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Se usan, en el contexto de la ingeniería de requisitos ágil, como una herramienta de comunicación que combina las fortalezas de ambos medios: escrito y verbal.</a:t>
            </a:r>
            <a:endParaRPr dirty="0"/>
          </a:p>
        </p:txBody>
      </p:sp>
      <p:sp>
        <p:nvSpPr>
          <p:cNvPr id="462" name="Google Shape;462;p48"/>
          <p:cNvSpPr txBox="1">
            <a:spLocks noGrp="1"/>
          </p:cNvSpPr>
          <p:nvPr>
            <p:ph type="body" idx="2"/>
          </p:nvPr>
        </p:nvSpPr>
        <p:spPr>
          <a:xfrm>
            <a:off x="3962400" y="2371675"/>
            <a:ext cx="2987100" cy="12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Describen, en una o dos frases, una funcionalidad de software desde el punto de vista del usuario, con el lenguaje que éste emplearía (Mike </a:t>
            </a:r>
            <a:r>
              <a:rPr lang="es-ES" dirty="0" err="1"/>
              <a:t>Cohn</a:t>
            </a:r>
            <a:r>
              <a:rPr lang="es-ES" dirty="0"/>
              <a:t>, 2004). El foco está puesto en qué necesidades o problemas soluciona lo que se va a construir.</a:t>
            </a:r>
            <a:endParaRPr dirty="0"/>
          </a:p>
        </p:txBody>
      </p:sp>
      <p:sp>
        <p:nvSpPr>
          <p:cNvPr id="463" name="Google Shape;463;p48"/>
          <p:cNvSpPr txBox="1">
            <a:spLocks noGrp="1"/>
          </p:cNvSpPr>
          <p:nvPr>
            <p:ph type="subTitle" idx="3"/>
          </p:nvPr>
        </p:nvSpPr>
        <p:spPr>
          <a:xfrm>
            <a:off x="713225" y="1925800"/>
            <a:ext cx="2987100" cy="47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01</a:t>
            </a:r>
            <a:endParaRPr dirty="0"/>
          </a:p>
        </p:txBody>
      </p:sp>
      <p:sp>
        <p:nvSpPr>
          <p:cNvPr id="464" name="Google Shape;464;p48"/>
          <p:cNvSpPr txBox="1">
            <a:spLocks noGrp="1"/>
          </p:cNvSpPr>
          <p:nvPr>
            <p:ph type="subTitle" idx="4"/>
          </p:nvPr>
        </p:nvSpPr>
        <p:spPr>
          <a:xfrm>
            <a:off x="3962400" y="1925800"/>
            <a:ext cx="2987100" cy="47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02</a:t>
            </a:r>
            <a:endParaRPr dirty="0"/>
          </a:p>
        </p:txBody>
      </p:sp>
      <p:sp>
        <p:nvSpPr>
          <p:cNvPr id="465" name="Google Shape;465;p48"/>
          <p:cNvSpPr/>
          <p:nvPr/>
        </p:nvSpPr>
        <p:spPr>
          <a:xfrm>
            <a:off x="7520700" y="205110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8"/>
          <p:cNvSpPr/>
          <p:nvPr/>
        </p:nvSpPr>
        <p:spPr>
          <a:xfrm>
            <a:off x="6304500" y="0"/>
            <a:ext cx="1216200" cy="205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5495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1156525" y="1340400"/>
            <a:ext cx="4232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Origen</a:t>
            </a:r>
            <a:endParaRPr dirty="0"/>
          </a:p>
        </p:txBody>
      </p:sp>
      <p:sp>
        <p:nvSpPr>
          <p:cNvPr id="215" name="Google Shape;215;p33"/>
          <p:cNvSpPr txBox="1">
            <a:spLocks noGrp="1"/>
          </p:cNvSpPr>
          <p:nvPr>
            <p:ph type="body" idx="1"/>
          </p:nvPr>
        </p:nvSpPr>
        <p:spPr>
          <a:xfrm>
            <a:off x="1156525" y="2096100"/>
            <a:ext cx="4232100" cy="201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ES" dirty="0"/>
              <a:t>Viene de la metodología </a:t>
            </a:r>
            <a:r>
              <a:rPr lang="es-ES" dirty="0" err="1"/>
              <a:t>eXtremeProgramming</a:t>
            </a:r>
            <a:r>
              <a:rPr lang="es-ES" dirty="0"/>
              <a:t> (programación extrema, abreviado normalmente como XP), donde las historias de usuario deben ser escritas por los clientes. </a:t>
            </a:r>
          </a:p>
          <a:p>
            <a:pPr marL="0" lvl="0" indent="0" algn="l" rtl="0">
              <a:spcBef>
                <a:spcPts val="0"/>
              </a:spcBef>
              <a:spcAft>
                <a:spcPts val="0"/>
              </a:spcAft>
              <a:buClr>
                <a:schemeClr val="dk1"/>
              </a:buClr>
              <a:buSzPts val="1100"/>
              <a:buFont typeface="Arial"/>
              <a:buNone/>
            </a:pPr>
            <a:endParaRPr lang="es-ES" dirty="0"/>
          </a:p>
          <a:p>
            <a:pPr marL="0" lvl="0" indent="0" algn="l" rtl="0">
              <a:spcBef>
                <a:spcPts val="0"/>
              </a:spcBef>
              <a:spcAft>
                <a:spcPts val="0"/>
              </a:spcAft>
              <a:buClr>
                <a:schemeClr val="dk1"/>
              </a:buClr>
              <a:buSzPts val="1100"/>
              <a:buFont typeface="Arial"/>
              <a:buNone/>
            </a:pPr>
            <a:r>
              <a:rPr lang="es-ES" dirty="0"/>
              <a:t>XP fue creada por Kent Beck y descrita por primera vez en 1999, en su libro </a:t>
            </a:r>
            <a:r>
              <a:rPr lang="es-ES" dirty="0" err="1"/>
              <a:t>eXtreme</a:t>
            </a:r>
            <a:r>
              <a:rPr lang="es-ES" dirty="0"/>
              <a:t> </a:t>
            </a:r>
            <a:r>
              <a:rPr lang="es-ES" dirty="0" err="1"/>
              <a:t>Programming</a:t>
            </a:r>
            <a:r>
              <a:rPr lang="es-ES" dirty="0"/>
              <a:t> </a:t>
            </a:r>
            <a:r>
              <a:rPr lang="es-ES" dirty="0" err="1"/>
              <a:t>Explained</a:t>
            </a:r>
            <a:r>
              <a:rPr lang="es-ES" dirty="0"/>
              <a:t>. Hoy día se utilizan en la mayoría de los métodos ágiles, incluyendo scrum.</a:t>
            </a:r>
            <a:endParaRPr dirty="0"/>
          </a:p>
        </p:txBody>
      </p:sp>
      <p:sp>
        <p:nvSpPr>
          <p:cNvPr id="216" name="Google Shape;216;p33"/>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00737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Herramienta</a:t>
            </a:r>
            <a:endParaRPr dirty="0"/>
          </a:p>
        </p:txBody>
      </p:sp>
      <p:sp>
        <p:nvSpPr>
          <p:cNvPr id="230" name="Google Shape;230;p35"/>
          <p:cNvSpPr txBox="1">
            <a:spLocks noGrp="1"/>
          </p:cNvSpPr>
          <p:nvPr>
            <p:ph type="subTitle" idx="1"/>
          </p:nvPr>
        </p:nvSpPr>
        <p:spPr>
          <a:xfrm>
            <a:off x="3994375" y="2142600"/>
            <a:ext cx="4055400" cy="150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ES" dirty="0"/>
              <a:t>Agiliza la administración de requisitos, reduciendo la cantidad de documentos formales y tiempo necesarios. </a:t>
            </a:r>
          </a:p>
          <a:p>
            <a:pPr marL="0" lvl="0" indent="0" algn="r" rtl="0">
              <a:spcBef>
                <a:spcPts val="0"/>
              </a:spcBef>
              <a:spcAft>
                <a:spcPts val="0"/>
              </a:spcAft>
              <a:buClr>
                <a:schemeClr val="dk1"/>
              </a:buClr>
              <a:buSzPts val="1100"/>
              <a:buFont typeface="Arial"/>
              <a:buNone/>
            </a:pPr>
            <a:endParaRPr lang="es-ES" dirty="0"/>
          </a:p>
          <a:p>
            <a:pPr marL="0" lvl="0" indent="0" algn="r" rtl="0">
              <a:spcBef>
                <a:spcPts val="0"/>
              </a:spcBef>
              <a:spcAft>
                <a:spcPts val="0"/>
              </a:spcAft>
              <a:buClr>
                <a:schemeClr val="dk1"/>
              </a:buClr>
              <a:buSzPts val="1100"/>
              <a:buFont typeface="Arial"/>
              <a:buNone/>
            </a:pPr>
            <a:r>
              <a:rPr lang="es-ES" dirty="0"/>
              <a:t>Forman parte de la fórmula de captura de funcionalidades definida en 2001 por Ron Jeffries de las tres </a:t>
            </a:r>
            <a:r>
              <a:rPr lang="es-ES" i="1" dirty="0"/>
              <a:t>Cs</a:t>
            </a:r>
            <a:r>
              <a:rPr lang="es-ES" dirty="0"/>
              <a:t>:</a:t>
            </a:r>
            <a:endParaRPr dirty="0"/>
          </a:p>
        </p:txBody>
      </p:sp>
    </p:spTree>
    <p:extLst>
      <p:ext uri="{BB962C8B-B14F-4D97-AF65-F5344CB8AC3E}">
        <p14:creationId xmlns:p14="http://schemas.microsoft.com/office/powerpoint/2010/main" val="2676581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7" name="Imagen 6">
            <a:extLst>
              <a:ext uri="{FF2B5EF4-FFF2-40B4-BE49-F238E27FC236}">
                <a16:creationId xmlns:a16="http://schemas.microsoft.com/office/drawing/2014/main" id="{FC522412-EA14-63CA-1E11-5C79EC466F1F}"/>
              </a:ext>
            </a:extLst>
          </p:cNvPr>
          <p:cNvPicPr>
            <a:picLocks noChangeAspect="1"/>
          </p:cNvPicPr>
          <p:nvPr/>
        </p:nvPicPr>
        <p:blipFill>
          <a:blip r:embed="rId3"/>
          <a:stretch>
            <a:fillRect/>
          </a:stretch>
        </p:blipFill>
        <p:spPr>
          <a:xfrm>
            <a:off x="2634343" y="1204137"/>
            <a:ext cx="5950857" cy="2735225"/>
          </a:xfrm>
          <a:prstGeom prst="rect">
            <a:avLst/>
          </a:prstGeom>
        </p:spPr>
      </p:pic>
    </p:spTree>
    <p:extLst>
      <p:ext uri="{BB962C8B-B14F-4D97-AF65-F5344CB8AC3E}">
        <p14:creationId xmlns:p14="http://schemas.microsoft.com/office/powerpoint/2010/main" val="201114215"/>
      </p:ext>
    </p:extLst>
  </p:cSld>
  <p:clrMapOvr>
    <a:masterClrMapping/>
  </p:clrMapOvr>
</p:sld>
</file>

<file path=ppt/theme/theme1.xml><?xml version="1.0" encoding="utf-8"?>
<a:theme xmlns:a="http://schemas.openxmlformats.org/drawingml/2006/main" name="Management Consulting Toolkit by Slidesgo">
  <a:themeElements>
    <a:clrScheme name="Simple Light">
      <a:dk1>
        <a:srgbClr val="000000"/>
      </a:dk1>
      <a:lt1>
        <a:srgbClr val="FFFFFF"/>
      </a:lt1>
      <a:dk2>
        <a:srgbClr val="4A8CFF"/>
      </a:dk2>
      <a:lt2>
        <a:srgbClr val="EFEFEF"/>
      </a:lt2>
      <a:accent1>
        <a:srgbClr val="003BA3"/>
      </a:accent1>
      <a:accent2>
        <a:srgbClr val="000000"/>
      </a:accent2>
      <a:accent3>
        <a:srgbClr val="4A8CFF"/>
      </a:accent3>
      <a:accent4>
        <a:srgbClr val="EFEFEF"/>
      </a:accent4>
      <a:accent5>
        <a:srgbClr val="003BA3"/>
      </a:accent5>
      <a:accent6>
        <a:srgbClr val="000000"/>
      </a:accent6>
      <a:hlink>
        <a:srgbClr val="003B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2361</Words>
  <Application>Microsoft Office PowerPoint</Application>
  <PresentationFormat>Presentación en pantalla (16:9)</PresentationFormat>
  <Paragraphs>172</Paragraphs>
  <Slides>53</Slides>
  <Notes>52</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53</vt:i4>
      </vt:variant>
    </vt:vector>
  </HeadingPairs>
  <TitlesOfParts>
    <vt:vector size="60" baseType="lpstr">
      <vt:lpstr>Times New Roman</vt:lpstr>
      <vt:lpstr>Quicksand Medium</vt:lpstr>
      <vt:lpstr>Arial</vt:lpstr>
      <vt:lpstr>Calibri</vt:lpstr>
      <vt:lpstr>Montserrat</vt:lpstr>
      <vt:lpstr>Barlow</vt:lpstr>
      <vt:lpstr>Management Consulting Toolkit by Slidesgo</vt:lpstr>
      <vt:lpstr>Presentación de PowerPoint</vt:lpstr>
      <vt:lpstr>Presentación de PowerPoint</vt:lpstr>
      <vt:lpstr>Historias de Usuario</vt:lpstr>
      <vt:lpstr>Comunicaciones escritas</vt:lpstr>
      <vt:lpstr>Comunicaciones verbales</vt:lpstr>
      <vt:lpstr>Historias de usuario</vt:lpstr>
      <vt:lpstr>Origen</vt:lpstr>
      <vt:lpstr>Herramienta</vt:lpstr>
      <vt:lpstr>Presentación de PowerPoint</vt:lpstr>
      <vt:lpstr>3 Cs</vt:lpstr>
      <vt:lpstr>Ventajas de las Historia de Usuario</vt:lpstr>
      <vt:lpstr>De temas y Epics a tareas</vt:lpstr>
      <vt:lpstr>De temas y Epics a tareas</vt:lpstr>
      <vt:lpstr>Epic</vt:lpstr>
      <vt:lpstr>Epic</vt:lpstr>
      <vt:lpstr>Tema</vt:lpstr>
      <vt:lpstr>Tareas</vt:lpstr>
      <vt:lpstr>Requisito ágiles</vt:lpstr>
      <vt:lpstr>Requisito ágiles</vt:lpstr>
      <vt:lpstr>Información necesaria en historias de usuario </vt:lpstr>
      <vt:lpstr>Información necesaria en historias de usuario </vt:lpstr>
      <vt:lpstr>Campos esenciales</vt:lpstr>
      <vt:lpstr>Campos esenciales</vt:lpstr>
      <vt:lpstr>Campos esenciales</vt:lpstr>
      <vt:lpstr>Otros campos</vt:lpstr>
      <vt:lpstr>Otros campos</vt:lpstr>
      <vt:lpstr>Otros campos</vt:lpstr>
      <vt:lpstr>Presentación de PowerPoint</vt:lpstr>
      <vt:lpstr>Presentación de PowerPoint</vt:lpstr>
      <vt:lpstr>Descripción</vt:lpstr>
      <vt:lpstr>Descripción</vt:lpstr>
      <vt:lpstr>Descripción</vt:lpstr>
      <vt:lpstr>Descripción</vt:lpstr>
      <vt:lpstr>Valor de negocio</vt:lpstr>
      <vt:lpstr>Valor de negocio</vt:lpstr>
      <vt:lpstr>Valor de negocio</vt:lpstr>
      <vt:lpstr>Valor de negocio</vt:lpstr>
      <vt:lpstr>Valor de negocio</vt:lpstr>
      <vt:lpstr>Estimación</vt:lpstr>
      <vt:lpstr>Estimación</vt:lpstr>
      <vt:lpstr>Prioridad</vt:lpstr>
      <vt:lpstr>Prioridad</vt:lpstr>
      <vt:lpstr>Prioridad</vt:lpstr>
      <vt:lpstr>Prioridad</vt:lpstr>
      <vt:lpstr>Es importante distinguir entre prioridad y valor. Puede que una historia de usuario no tenga ningún valor para el cliente o usuario, pero que esta sea imprescindible y de alta prioridad.    Un caso sería la infraestructura necesaria para la implementación de un software, que no aporta valor al cliente en sí, pero sin la cual no se puede desarrollar ni ejecutar la solución.</vt:lpstr>
      <vt:lpstr>Prioridad</vt:lpstr>
      <vt:lpstr>Prioridad</vt:lpstr>
      <vt:lpstr>Prioridad</vt:lpstr>
      <vt:lpstr>Historias de usuario de calidad</vt:lpstr>
      <vt:lpstr>Historias de usuario de calidad</vt:lpstr>
      <vt:lpstr>Historias de usuario de calidad</vt:lpstr>
      <vt:lpstr>Thomas Wallet ha ideado una serie de preguntas que ayudan a evaluar los criterios INVEST:</vt:lpstr>
      <vt:lpstr>Thomas Wallet ha ideado una serie de preguntas que ayudan a evaluar los criterios INVEST: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Historias de Usuario</dc:title>
  <cp:lastModifiedBy>Norbey Danilo Muñoz Cañon</cp:lastModifiedBy>
  <cp:revision>1</cp:revision>
  <dcterms:modified xsi:type="dcterms:W3CDTF">2023-09-29T15:25:36Z</dcterms:modified>
</cp:coreProperties>
</file>